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sldIdLst>
    <p:sldId id="404" r:id="rId5"/>
    <p:sldId id="415" r:id="rId6"/>
    <p:sldId id="441" r:id="rId7"/>
    <p:sldId id="465" r:id="rId8"/>
    <p:sldId id="443" r:id="rId9"/>
    <p:sldId id="444" r:id="rId10"/>
    <p:sldId id="445" r:id="rId11"/>
    <p:sldId id="446" r:id="rId12"/>
    <p:sldId id="462" r:id="rId13"/>
    <p:sldId id="466" r:id="rId14"/>
    <p:sldId id="447" r:id="rId15"/>
    <p:sldId id="448" r:id="rId16"/>
    <p:sldId id="463" r:id="rId17"/>
    <p:sldId id="468" r:id="rId18"/>
    <p:sldId id="450" r:id="rId19"/>
    <p:sldId id="451" r:id="rId20"/>
    <p:sldId id="452" r:id="rId21"/>
    <p:sldId id="467" r:id="rId22"/>
    <p:sldId id="454" r:id="rId23"/>
    <p:sldId id="455" r:id="rId24"/>
    <p:sldId id="456" r:id="rId25"/>
    <p:sldId id="457" r:id="rId26"/>
    <p:sldId id="458" r:id="rId27"/>
    <p:sldId id="459" r:id="rId28"/>
    <p:sldId id="464" r:id="rId29"/>
    <p:sldId id="460" r:id="rId30"/>
    <p:sldId id="461"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32"/>
    <a:srgbClr val="030C9D"/>
    <a:srgbClr val="3BBEFA"/>
    <a:srgbClr val="3572EF"/>
    <a:srgbClr val="A7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B2745-0A1C-4C0D-9E3A-118EA61D7667}" v="92" dt="2025-03-05T18:49:10.7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7"/>
    <p:restoredTop sz="94583"/>
  </p:normalViewPr>
  <p:slideViewPr>
    <p:cSldViewPr snapToGrid="0">
      <p:cViewPr varScale="1">
        <p:scale>
          <a:sx n="65" d="100"/>
          <a:sy n="65" d="100"/>
        </p:scale>
        <p:origin x="852" y="7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k, Matthew" userId="8da14893-f69c-42e0-b10f-d7ed7059f307" providerId="ADAL" clId="{7F8B2745-0A1C-4C0D-9E3A-118EA61D7667}"/>
    <pc:docChg chg="undo custSel addSld delSld modSld">
      <pc:chgData name="Shank, Matthew" userId="8da14893-f69c-42e0-b10f-d7ed7059f307" providerId="ADAL" clId="{7F8B2745-0A1C-4C0D-9E3A-118EA61D7667}" dt="2025-03-05T18:49:38.562" v="1920" actId="47"/>
      <pc:docMkLst>
        <pc:docMk/>
      </pc:docMkLst>
      <pc:sldChg chg="modSp">
        <pc:chgData name="Shank, Matthew" userId="8da14893-f69c-42e0-b10f-d7ed7059f307" providerId="ADAL" clId="{7F8B2745-0A1C-4C0D-9E3A-118EA61D7667}" dt="2025-03-03T18:51:58.598" v="781" actId="1076"/>
        <pc:sldMkLst>
          <pc:docMk/>
          <pc:sldMk cId="0" sldId="404"/>
        </pc:sldMkLst>
        <pc:picChg chg="mod">
          <ac:chgData name="Shank, Matthew" userId="8da14893-f69c-42e0-b10f-d7ed7059f307" providerId="ADAL" clId="{7F8B2745-0A1C-4C0D-9E3A-118EA61D7667}" dt="2025-03-03T18:51:58.598" v="781" actId="1076"/>
          <ac:picMkLst>
            <pc:docMk/>
            <pc:sldMk cId="0" sldId="404"/>
            <ac:picMk id="1026" creationId="{771FED20-7539-1D19-8771-BC7404DA7146}"/>
          </ac:picMkLst>
        </pc:picChg>
      </pc:sldChg>
      <pc:sldChg chg="addSp delSp modSp">
        <pc:chgData name="Shank, Matthew" userId="8da14893-f69c-42e0-b10f-d7ed7059f307" providerId="ADAL" clId="{7F8B2745-0A1C-4C0D-9E3A-118EA61D7667}" dt="2025-03-03T19:41:07.820" v="1469" actId="1076"/>
        <pc:sldMkLst>
          <pc:docMk/>
          <pc:sldMk cId="0" sldId="415"/>
        </pc:sldMkLst>
        <pc:spChg chg="mod">
          <ac:chgData name="Shank, Matthew" userId="8da14893-f69c-42e0-b10f-d7ed7059f307" providerId="ADAL" clId="{7F8B2745-0A1C-4C0D-9E3A-118EA61D7667}" dt="2025-03-03T19:40:59.580" v="1466" actId="1076"/>
          <ac:spMkLst>
            <pc:docMk/>
            <pc:sldMk cId="0" sldId="415"/>
            <ac:spMk id="18435" creationId="{DC79EA9E-277F-435E-FF85-D0DC2CA2FBB1}"/>
          </ac:spMkLst>
        </pc:spChg>
        <pc:picChg chg="add mod">
          <ac:chgData name="Shank, Matthew" userId="8da14893-f69c-42e0-b10f-d7ed7059f307" providerId="ADAL" clId="{7F8B2745-0A1C-4C0D-9E3A-118EA61D7667}" dt="2025-03-03T19:41:07.820" v="1469" actId="1076"/>
          <ac:picMkLst>
            <pc:docMk/>
            <pc:sldMk cId="0" sldId="415"/>
            <ac:picMk id="1026" creationId="{7537D665-8B07-32D1-8F8F-9FE2B1DD13CD}"/>
          </ac:picMkLst>
        </pc:picChg>
        <pc:picChg chg="del">
          <ac:chgData name="Shank, Matthew" userId="8da14893-f69c-42e0-b10f-d7ed7059f307" providerId="ADAL" clId="{7F8B2745-0A1C-4C0D-9E3A-118EA61D7667}" dt="2025-03-03T19:40:13.758" v="1459" actId="478"/>
          <ac:picMkLst>
            <pc:docMk/>
            <pc:sldMk cId="0" sldId="415"/>
            <ac:picMk id="18436" creationId="{071C6487-754F-B0F9-EEE4-2A61EBF622E8}"/>
          </ac:picMkLst>
        </pc:picChg>
      </pc:sldChg>
      <pc:sldChg chg="del">
        <pc:chgData name="Shank, Matthew" userId="8da14893-f69c-42e0-b10f-d7ed7059f307" providerId="ADAL" clId="{7F8B2745-0A1C-4C0D-9E3A-118EA61D7667}" dt="2025-03-03T19:50:01.007" v="1684" actId="47"/>
        <pc:sldMkLst>
          <pc:docMk/>
          <pc:sldMk cId="3314901898" sldId="449"/>
        </pc:sldMkLst>
      </pc:sldChg>
      <pc:sldChg chg="modSp mod">
        <pc:chgData name="Shank, Matthew" userId="8da14893-f69c-42e0-b10f-d7ed7059f307" providerId="ADAL" clId="{7F8B2745-0A1C-4C0D-9E3A-118EA61D7667}" dt="2025-02-28T15:52:43.712" v="264" actId="20577"/>
        <pc:sldMkLst>
          <pc:docMk/>
          <pc:sldMk cId="2752602532" sldId="450"/>
        </pc:sldMkLst>
        <pc:spChg chg="mod">
          <ac:chgData name="Shank, Matthew" userId="8da14893-f69c-42e0-b10f-d7ed7059f307" providerId="ADAL" clId="{7F8B2745-0A1C-4C0D-9E3A-118EA61D7667}" dt="2025-02-28T15:52:43.712" v="264" actId="20577"/>
          <ac:spMkLst>
            <pc:docMk/>
            <pc:sldMk cId="2752602532" sldId="450"/>
            <ac:spMk id="2" creationId="{21485DD6-AEA1-FB77-862E-E5CBB4F07344}"/>
          </ac:spMkLst>
        </pc:spChg>
      </pc:sldChg>
      <pc:sldChg chg="modSp mod">
        <pc:chgData name="Shank, Matthew" userId="8da14893-f69c-42e0-b10f-d7ed7059f307" providerId="ADAL" clId="{7F8B2745-0A1C-4C0D-9E3A-118EA61D7667}" dt="2025-02-28T14:55:43.901" v="62" actId="20577"/>
        <pc:sldMkLst>
          <pc:docMk/>
          <pc:sldMk cId="2248500064" sldId="451"/>
        </pc:sldMkLst>
        <pc:spChg chg="mod">
          <ac:chgData name="Shank, Matthew" userId="8da14893-f69c-42e0-b10f-d7ed7059f307" providerId="ADAL" clId="{7F8B2745-0A1C-4C0D-9E3A-118EA61D7667}" dt="2025-02-28T14:55:43.901" v="62" actId="20577"/>
          <ac:spMkLst>
            <pc:docMk/>
            <pc:sldMk cId="2248500064" sldId="451"/>
            <ac:spMk id="3" creationId="{74913150-4F7F-7595-9684-32323484C27F}"/>
          </ac:spMkLst>
        </pc:spChg>
      </pc:sldChg>
      <pc:sldChg chg="addSp delSp modSp del mod">
        <pc:chgData name="Shank, Matthew" userId="8da14893-f69c-42e0-b10f-d7ed7059f307" providerId="ADAL" clId="{7F8B2745-0A1C-4C0D-9E3A-118EA61D7667}" dt="2025-03-03T19:48:18.495" v="1513" actId="47"/>
        <pc:sldMkLst>
          <pc:docMk/>
          <pc:sldMk cId="906462354" sldId="453"/>
        </pc:sldMkLst>
        <pc:spChg chg="mod">
          <ac:chgData name="Shank, Matthew" userId="8da14893-f69c-42e0-b10f-d7ed7059f307" providerId="ADAL" clId="{7F8B2745-0A1C-4C0D-9E3A-118EA61D7667}" dt="2025-03-03T19:17:02.852" v="1364" actId="14100"/>
          <ac:spMkLst>
            <pc:docMk/>
            <pc:sldMk cId="906462354" sldId="453"/>
            <ac:spMk id="3" creationId="{539493FA-1E2F-058A-8F9A-117E6303CB11}"/>
          </ac:spMkLst>
        </pc:spChg>
        <pc:spChg chg="add mod">
          <ac:chgData name="Shank, Matthew" userId="8da14893-f69c-42e0-b10f-d7ed7059f307" providerId="ADAL" clId="{7F8B2745-0A1C-4C0D-9E3A-118EA61D7667}" dt="2025-03-03T19:18:59.832" v="1377" actId="1076"/>
          <ac:spMkLst>
            <pc:docMk/>
            <pc:sldMk cId="906462354" sldId="453"/>
            <ac:spMk id="8" creationId="{6A9FEE23-5DF5-EDE1-2B40-92FACAD88C95}"/>
          </ac:spMkLst>
        </pc:spChg>
        <pc:spChg chg="add mod">
          <ac:chgData name="Shank, Matthew" userId="8da14893-f69c-42e0-b10f-d7ed7059f307" providerId="ADAL" clId="{7F8B2745-0A1C-4C0D-9E3A-118EA61D7667}" dt="2025-03-03T19:18:59.832" v="1377" actId="1076"/>
          <ac:spMkLst>
            <pc:docMk/>
            <pc:sldMk cId="906462354" sldId="453"/>
            <ac:spMk id="13" creationId="{A2449B99-91D8-62DE-43AE-250FDC0FAA56}"/>
          </ac:spMkLst>
        </pc:spChg>
        <pc:picChg chg="del">
          <ac:chgData name="Shank, Matthew" userId="8da14893-f69c-42e0-b10f-d7ed7059f307" providerId="ADAL" clId="{7F8B2745-0A1C-4C0D-9E3A-118EA61D7667}" dt="2025-03-03T19:13:42.728" v="1201" actId="478"/>
          <ac:picMkLst>
            <pc:docMk/>
            <pc:sldMk cId="906462354" sldId="453"/>
            <ac:picMk id="4" creationId="{A5BF3861-CF92-84D2-72BD-23F27096E4ED}"/>
          </ac:picMkLst>
        </pc:picChg>
        <pc:picChg chg="add del mod">
          <ac:chgData name="Shank, Matthew" userId="8da14893-f69c-42e0-b10f-d7ed7059f307" providerId="ADAL" clId="{7F8B2745-0A1C-4C0D-9E3A-118EA61D7667}" dt="2025-03-03T19:16:27.936" v="1357" actId="478"/>
          <ac:picMkLst>
            <pc:docMk/>
            <pc:sldMk cId="906462354" sldId="453"/>
            <ac:picMk id="5" creationId="{10C2FE5A-48B2-B544-B9F5-7E6979590EBA}"/>
          </ac:picMkLst>
        </pc:picChg>
        <pc:picChg chg="add mod modCrop">
          <ac:chgData name="Shank, Matthew" userId="8da14893-f69c-42e0-b10f-d7ed7059f307" providerId="ADAL" clId="{7F8B2745-0A1C-4C0D-9E3A-118EA61D7667}" dt="2025-03-03T19:18:59.832" v="1377" actId="1076"/>
          <ac:picMkLst>
            <pc:docMk/>
            <pc:sldMk cId="906462354" sldId="453"/>
            <ac:picMk id="7" creationId="{0CEF8EE0-E7CF-383E-3654-2860FB35A478}"/>
          </ac:picMkLst>
        </pc:picChg>
        <pc:picChg chg="add del">
          <ac:chgData name="Shank, Matthew" userId="8da14893-f69c-42e0-b10f-d7ed7059f307" providerId="ADAL" clId="{7F8B2745-0A1C-4C0D-9E3A-118EA61D7667}" dt="2025-03-03T19:17:48.487" v="1366" actId="478"/>
          <ac:picMkLst>
            <pc:docMk/>
            <pc:sldMk cId="906462354" sldId="453"/>
            <ac:picMk id="10" creationId="{81716598-FB1C-1B4C-49BE-D21D5959020E}"/>
          </ac:picMkLst>
        </pc:picChg>
        <pc:picChg chg="add mod modCrop">
          <ac:chgData name="Shank, Matthew" userId="8da14893-f69c-42e0-b10f-d7ed7059f307" providerId="ADAL" clId="{7F8B2745-0A1C-4C0D-9E3A-118EA61D7667}" dt="2025-03-03T19:18:59.832" v="1377" actId="1076"/>
          <ac:picMkLst>
            <pc:docMk/>
            <pc:sldMk cId="906462354" sldId="453"/>
            <ac:picMk id="12" creationId="{8979E3F6-4F7D-5F24-8BF1-C5CC6981B0C8}"/>
          </ac:picMkLst>
        </pc:picChg>
      </pc:sldChg>
      <pc:sldChg chg="addSp modSp mod">
        <pc:chgData name="Shank, Matthew" userId="8da14893-f69c-42e0-b10f-d7ed7059f307" providerId="ADAL" clId="{7F8B2745-0A1C-4C0D-9E3A-118EA61D7667}" dt="2025-02-28T15:05:59.190" v="173" actId="1076"/>
        <pc:sldMkLst>
          <pc:docMk/>
          <pc:sldMk cId="1551231524" sldId="456"/>
        </pc:sldMkLst>
        <pc:spChg chg="mod">
          <ac:chgData name="Shank, Matthew" userId="8da14893-f69c-42e0-b10f-d7ed7059f307" providerId="ADAL" clId="{7F8B2745-0A1C-4C0D-9E3A-118EA61D7667}" dt="2025-02-28T15:05:39.748" v="171" actId="57"/>
          <ac:spMkLst>
            <pc:docMk/>
            <pc:sldMk cId="1551231524" sldId="456"/>
            <ac:spMk id="2" creationId="{4DA49EB6-00E3-E3FA-8254-6DA4589BBB18}"/>
          </ac:spMkLst>
        </pc:spChg>
        <pc:spChg chg="add mod">
          <ac:chgData name="Shank, Matthew" userId="8da14893-f69c-42e0-b10f-d7ed7059f307" providerId="ADAL" clId="{7F8B2745-0A1C-4C0D-9E3A-118EA61D7667}" dt="2025-02-28T15:05:59.190" v="173" actId="1076"/>
          <ac:spMkLst>
            <pc:docMk/>
            <pc:sldMk cId="1551231524" sldId="456"/>
            <ac:spMk id="3" creationId="{CA63240B-0D6C-1424-11A1-98E303976B9B}"/>
          </ac:spMkLst>
        </pc:spChg>
      </pc:sldChg>
      <pc:sldChg chg="addSp modSp mod">
        <pc:chgData name="Shank, Matthew" userId="8da14893-f69c-42e0-b10f-d7ed7059f307" providerId="ADAL" clId="{7F8B2745-0A1C-4C0D-9E3A-118EA61D7667}" dt="2025-02-28T15:07:27.778" v="217" actId="20577"/>
        <pc:sldMkLst>
          <pc:docMk/>
          <pc:sldMk cId="3316844015" sldId="457"/>
        </pc:sldMkLst>
        <pc:spChg chg="mod">
          <ac:chgData name="Shank, Matthew" userId="8da14893-f69c-42e0-b10f-d7ed7059f307" providerId="ADAL" clId="{7F8B2745-0A1C-4C0D-9E3A-118EA61D7667}" dt="2025-02-28T15:07:27.778" v="217" actId="20577"/>
          <ac:spMkLst>
            <pc:docMk/>
            <pc:sldMk cId="3316844015" sldId="457"/>
            <ac:spMk id="3" creationId="{D45C8258-42C0-C575-3FCF-F3C5A11C2190}"/>
          </ac:spMkLst>
        </pc:spChg>
        <pc:spChg chg="mod">
          <ac:chgData name="Shank, Matthew" userId="8da14893-f69c-42e0-b10f-d7ed7059f307" providerId="ADAL" clId="{7F8B2745-0A1C-4C0D-9E3A-118EA61D7667}" dt="2025-02-28T15:06:36.197" v="176" actId="1076"/>
          <ac:spMkLst>
            <pc:docMk/>
            <pc:sldMk cId="3316844015" sldId="457"/>
            <ac:spMk id="18434" creationId="{FE26240B-2C73-1615-7DDA-7F558A47CF05}"/>
          </ac:spMkLst>
        </pc:spChg>
        <pc:picChg chg="add mod">
          <ac:chgData name="Shank, Matthew" userId="8da14893-f69c-42e0-b10f-d7ed7059f307" providerId="ADAL" clId="{7F8B2745-0A1C-4C0D-9E3A-118EA61D7667}" dt="2025-02-28T15:06:47.687" v="177" actId="1076"/>
          <ac:picMkLst>
            <pc:docMk/>
            <pc:sldMk cId="3316844015" sldId="457"/>
            <ac:picMk id="2" creationId="{18CACB38-5AA4-2E10-B55B-9BB74FBE6D42}"/>
          </ac:picMkLst>
        </pc:picChg>
        <pc:picChg chg="add mod">
          <ac:chgData name="Shank, Matthew" userId="8da14893-f69c-42e0-b10f-d7ed7059f307" providerId="ADAL" clId="{7F8B2745-0A1C-4C0D-9E3A-118EA61D7667}" dt="2025-02-28T15:06:47.687" v="177" actId="1076"/>
          <ac:picMkLst>
            <pc:docMk/>
            <pc:sldMk cId="3316844015" sldId="457"/>
            <ac:picMk id="5" creationId="{141C4A53-0638-11FA-84AF-5CFA7E085CB9}"/>
          </ac:picMkLst>
        </pc:picChg>
        <pc:picChg chg="add mod">
          <ac:chgData name="Shank, Matthew" userId="8da14893-f69c-42e0-b10f-d7ed7059f307" providerId="ADAL" clId="{7F8B2745-0A1C-4C0D-9E3A-118EA61D7667}" dt="2025-02-28T15:06:47.687" v="177" actId="1076"/>
          <ac:picMkLst>
            <pc:docMk/>
            <pc:sldMk cId="3316844015" sldId="457"/>
            <ac:picMk id="6" creationId="{B059392A-CDD1-9942-33F7-B75B7913210B}"/>
          </ac:picMkLst>
        </pc:picChg>
      </pc:sldChg>
      <pc:sldChg chg="addSp modSp">
        <pc:chgData name="Shank, Matthew" userId="8da14893-f69c-42e0-b10f-d7ed7059f307" providerId="ADAL" clId="{7F8B2745-0A1C-4C0D-9E3A-118EA61D7667}" dt="2025-02-28T15:07:55.828" v="220" actId="1076"/>
        <pc:sldMkLst>
          <pc:docMk/>
          <pc:sldMk cId="3138761945" sldId="458"/>
        </pc:sldMkLst>
        <pc:picChg chg="add mod">
          <ac:chgData name="Shank, Matthew" userId="8da14893-f69c-42e0-b10f-d7ed7059f307" providerId="ADAL" clId="{7F8B2745-0A1C-4C0D-9E3A-118EA61D7667}" dt="2025-02-28T15:07:55.828" v="220" actId="1076"/>
          <ac:picMkLst>
            <pc:docMk/>
            <pc:sldMk cId="3138761945" sldId="458"/>
            <ac:picMk id="3" creationId="{822A50A5-1E72-CEDA-C359-3BA81FDB30A4}"/>
          </ac:picMkLst>
        </pc:picChg>
      </pc:sldChg>
      <pc:sldChg chg="addSp modSp">
        <pc:chgData name="Shank, Matthew" userId="8da14893-f69c-42e0-b10f-d7ed7059f307" providerId="ADAL" clId="{7F8B2745-0A1C-4C0D-9E3A-118EA61D7667}" dt="2025-02-28T15:08:29.459" v="225" actId="14100"/>
        <pc:sldMkLst>
          <pc:docMk/>
          <pc:sldMk cId="2952305215" sldId="459"/>
        </pc:sldMkLst>
        <pc:spChg chg="mod">
          <ac:chgData name="Shank, Matthew" userId="8da14893-f69c-42e0-b10f-d7ed7059f307" providerId="ADAL" clId="{7F8B2745-0A1C-4C0D-9E3A-118EA61D7667}" dt="2025-02-28T15:08:29.459" v="225" actId="14100"/>
          <ac:spMkLst>
            <pc:docMk/>
            <pc:sldMk cId="2952305215" sldId="459"/>
            <ac:spMk id="3" creationId="{EB24F907-CA02-8AE6-9079-8A2D7F446E13}"/>
          </ac:spMkLst>
        </pc:spChg>
        <pc:picChg chg="add mod">
          <ac:chgData name="Shank, Matthew" userId="8da14893-f69c-42e0-b10f-d7ed7059f307" providerId="ADAL" clId="{7F8B2745-0A1C-4C0D-9E3A-118EA61D7667}" dt="2025-02-28T15:08:24.092" v="224" actId="1076"/>
          <ac:picMkLst>
            <pc:docMk/>
            <pc:sldMk cId="2952305215" sldId="459"/>
            <ac:picMk id="2" creationId="{A38DFD22-C863-8CD3-9854-945FBDDAEACB}"/>
          </ac:picMkLst>
        </pc:picChg>
      </pc:sldChg>
      <pc:sldChg chg="modSp mod">
        <pc:chgData name="Shank, Matthew" userId="8da14893-f69c-42e0-b10f-d7ed7059f307" providerId="ADAL" clId="{7F8B2745-0A1C-4C0D-9E3A-118EA61D7667}" dt="2025-02-28T15:09:07.400" v="241" actId="14100"/>
        <pc:sldMkLst>
          <pc:docMk/>
          <pc:sldMk cId="2278012046" sldId="461"/>
        </pc:sldMkLst>
        <pc:spChg chg="mod">
          <ac:chgData name="Shank, Matthew" userId="8da14893-f69c-42e0-b10f-d7ed7059f307" providerId="ADAL" clId="{7F8B2745-0A1C-4C0D-9E3A-118EA61D7667}" dt="2025-02-28T15:09:07.400" v="241" actId="14100"/>
          <ac:spMkLst>
            <pc:docMk/>
            <pc:sldMk cId="2278012046" sldId="461"/>
            <ac:spMk id="3" creationId="{B2E2928F-516E-F479-4F69-50F81E3BF191}"/>
          </ac:spMkLst>
        </pc:spChg>
      </pc:sldChg>
      <pc:sldChg chg="addSp delSp modSp add mod">
        <pc:chgData name="Shank, Matthew" userId="8da14893-f69c-42e0-b10f-d7ed7059f307" providerId="ADAL" clId="{7F8B2745-0A1C-4C0D-9E3A-118EA61D7667}" dt="2025-02-28T14:34:10.561" v="16" actId="313"/>
        <pc:sldMkLst>
          <pc:docMk/>
          <pc:sldMk cId="34350195" sldId="462"/>
        </pc:sldMkLst>
        <pc:spChg chg="del">
          <ac:chgData name="Shank, Matthew" userId="8da14893-f69c-42e0-b10f-d7ed7059f307" providerId="ADAL" clId="{7F8B2745-0A1C-4C0D-9E3A-118EA61D7667}" dt="2025-02-28T14:29:19.530" v="1" actId="478"/>
          <ac:spMkLst>
            <pc:docMk/>
            <pc:sldMk cId="34350195" sldId="462"/>
            <ac:spMk id="2" creationId="{D44FC5C2-82B5-C603-B853-9ADA14379097}"/>
          </ac:spMkLst>
        </pc:spChg>
        <pc:spChg chg="add mod">
          <ac:chgData name="Shank, Matthew" userId="8da14893-f69c-42e0-b10f-d7ed7059f307" providerId="ADAL" clId="{7F8B2745-0A1C-4C0D-9E3A-118EA61D7667}" dt="2025-02-28T14:29:58.780" v="8" actId="14100"/>
          <ac:spMkLst>
            <pc:docMk/>
            <pc:sldMk cId="34350195" sldId="462"/>
            <ac:spMk id="3" creationId="{8C1AEDCE-153E-722F-23C8-7A678554D694}"/>
          </ac:spMkLst>
        </pc:spChg>
        <pc:spChg chg="add mod">
          <ac:chgData name="Shank, Matthew" userId="8da14893-f69c-42e0-b10f-d7ed7059f307" providerId="ADAL" clId="{7F8B2745-0A1C-4C0D-9E3A-118EA61D7667}" dt="2025-02-28T14:30:16.340" v="12" actId="14100"/>
          <ac:spMkLst>
            <pc:docMk/>
            <pc:sldMk cId="34350195" sldId="462"/>
            <ac:spMk id="4" creationId="{39E00498-40EC-5930-F998-B83DB4953C7B}"/>
          </ac:spMkLst>
        </pc:spChg>
        <pc:spChg chg="add mod">
          <ac:chgData name="Shank, Matthew" userId="8da14893-f69c-42e0-b10f-d7ed7059f307" providerId="ADAL" clId="{7F8B2745-0A1C-4C0D-9E3A-118EA61D7667}" dt="2025-02-28T14:34:10.561" v="16" actId="313"/>
          <ac:spMkLst>
            <pc:docMk/>
            <pc:sldMk cId="34350195" sldId="462"/>
            <ac:spMk id="6" creationId="{E642E763-63FF-F719-4925-B94B12369768}"/>
          </ac:spMkLst>
        </pc:spChg>
        <pc:picChg chg="del">
          <ac:chgData name="Shank, Matthew" userId="8da14893-f69c-42e0-b10f-d7ed7059f307" providerId="ADAL" clId="{7F8B2745-0A1C-4C0D-9E3A-118EA61D7667}" dt="2025-02-28T14:29:19.530" v="1" actId="478"/>
          <ac:picMkLst>
            <pc:docMk/>
            <pc:sldMk cId="34350195" sldId="462"/>
            <ac:picMk id="7" creationId="{845B8714-DC78-3960-EDE4-7F6D12022EEB}"/>
          </ac:picMkLst>
        </pc:picChg>
        <pc:cxnChg chg="add mod">
          <ac:chgData name="Shank, Matthew" userId="8da14893-f69c-42e0-b10f-d7ed7059f307" providerId="ADAL" clId="{7F8B2745-0A1C-4C0D-9E3A-118EA61D7667}" dt="2025-02-28T14:30:11.059" v="11" actId="14100"/>
          <ac:cxnSpMkLst>
            <pc:docMk/>
            <pc:sldMk cId="34350195" sldId="462"/>
            <ac:cxnSpMk id="5" creationId="{1787BA60-F05A-B566-BA8D-6F998D1FB33A}"/>
          </ac:cxnSpMkLst>
        </pc:cxnChg>
      </pc:sldChg>
      <pc:sldChg chg="addSp delSp modSp add">
        <pc:chgData name="Shank, Matthew" userId="8da14893-f69c-42e0-b10f-d7ed7059f307" providerId="ADAL" clId="{7F8B2745-0A1C-4C0D-9E3A-118EA61D7667}" dt="2025-02-28T14:54:05.396" v="22" actId="14100"/>
        <pc:sldMkLst>
          <pc:docMk/>
          <pc:sldMk cId="716143512" sldId="463"/>
        </pc:sldMkLst>
        <pc:spChg chg="del">
          <ac:chgData name="Shank, Matthew" userId="8da14893-f69c-42e0-b10f-d7ed7059f307" providerId="ADAL" clId="{7F8B2745-0A1C-4C0D-9E3A-118EA61D7667}" dt="2025-02-28T14:53:51.008" v="18" actId="478"/>
          <ac:spMkLst>
            <pc:docMk/>
            <pc:sldMk cId="716143512" sldId="463"/>
            <ac:spMk id="2" creationId="{CE18EB76-F840-FB40-3122-440805558DD3}"/>
          </ac:spMkLst>
        </pc:spChg>
        <pc:spChg chg="add mod">
          <ac:chgData name="Shank, Matthew" userId="8da14893-f69c-42e0-b10f-d7ed7059f307" providerId="ADAL" clId="{7F8B2745-0A1C-4C0D-9E3A-118EA61D7667}" dt="2025-02-28T14:54:05.396" v="22" actId="14100"/>
          <ac:spMkLst>
            <pc:docMk/>
            <pc:sldMk cId="716143512" sldId="463"/>
            <ac:spMk id="3" creationId="{14FB3A2D-589F-5BAA-6833-85A501574D00}"/>
          </ac:spMkLst>
        </pc:spChg>
        <pc:spChg chg="del">
          <ac:chgData name="Shank, Matthew" userId="8da14893-f69c-42e0-b10f-d7ed7059f307" providerId="ADAL" clId="{7F8B2745-0A1C-4C0D-9E3A-118EA61D7667}" dt="2025-02-28T14:53:51.008" v="18" actId="478"/>
          <ac:spMkLst>
            <pc:docMk/>
            <pc:sldMk cId="716143512" sldId="463"/>
            <ac:spMk id="6" creationId="{B88B66E3-5820-6F99-00DC-265CA8162AF4}"/>
          </ac:spMkLst>
        </pc:spChg>
        <pc:picChg chg="del">
          <ac:chgData name="Shank, Matthew" userId="8da14893-f69c-42e0-b10f-d7ed7059f307" providerId="ADAL" clId="{7F8B2745-0A1C-4C0D-9E3A-118EA61D7667}" dt="2025-02-28T14:53:51.008" v="18" actId="478"/>
          <ac:picMkLst>
            <pc:docMk/>
            <pc:sldMk cId="716143512" sldId="463"/>
            <ac:picMk id="5" creationId="{6006DC3E-DF53-D4E8-8D68-102E972FF29A}"/>
          </ac:picMkLst>
        </pc:picChg>
      </pc:sldChg>
      <pc:sldChg chg="addSp delSp modSp add mod">
        <pc:chgData name="Shank, Matthew" userId="8da14893-f69c-42e0-b10f-d7ed7059f307" providerId="ADAL" clId="{7F8B2745-0A1C-4C0D-9E3A-118EA61D7667}" dt="2025-02-28T17:07:27.441" v="511"/>
        <pc:sldMkLst>
          <pc:docMk/>
          <pc:sldMk cId="1428882920" sldId="464"/>
        </pc:sldMkLst>
        <pc:spChg chg="mod">
          <ac:chgData name="Shank, Matthew" userId="8da14893-f69c-42e0-b10f-d7ed7059f307" providerId="ADAL" clId="{7F8B2745-0A1C-4C0D-9E3A-118EA61D7667}" dt="2025-02-28T17:07:27.441" v="511"/>
          <ac:spMkLst>
            <pc:docMk/>
            <pc:sldMk cId="1428882920" sldId="464"/>
            <ac:spMk id="3" creationId="{EB24F907-CA02-8AE6-9079-8A2D7F446E13}"/>
          </ac:spMkLst>
        </pc:spChg>
        <pc:spChg chg="add mod">
          <ac:chgData name="Shank, Matthew" userId="8da14893-f69c-42e0-b10f-d7ed7059f307" providerId="ADAL" clId="{7F8B2745-0A1C-4C0D-9E3A-118EA61D7667}" dt="2025-02-28T15:57:26.073" v="383" actId="1076"/>
          <ac:spMkLst>
            <pc:docMk/>
            <pc:sldMk cId="1428882920" sldId="464"/>
            <ac:spMk id="4" creationId="{C02196BC-583E-6FEF-6AFA-51DF06A6204D}"/>
          </ac:spMkLst>
        </pc:spChg>
        <pc:picChg chg="del">
          <ac:chgData name="Shank, Matthew" userId="8da14893-f69c-42e0-b10f-d7ed7059f307" providerId="ADAL" clId="{7F8B2745-0A1C-4C0D-9E3A-118EA61D7667}" dt="2025-02-28T15:53:46.099" v="266" actId="478"/>
          <ac:picMkLst>
            <pc:docMk/>
            <pc:sldMk cId="1428882920" sldId="464"/>
            <ac:picMk id="2" creationId="{A38DFD22-C863-8CD3-9854-945FBDDAEACB}"/>
          </ac:picMkLst>
        </pc:picChg>
        <pc:picChg chg="add mod">
          <ac:chgData name="Shank, Matthew" userId="8da14893-f69c-42e0-b10f-d7ed7059f307" providerId="ADAL" clId="{7F8B2745-0A1C-4C0D-9E3A-118EA61D7667}" dt="2025-02-28T15:56:08.290" v="359" actId="732"/>
          <ac:picMkLst>
            <pc:docMk/>
            <pc:sldMk cId="1428882920" sldId="464"/>
            <ac:picMk id="1026" creationId="{0E68DB94-36CB-73E9-B012-5D181C3F85AB}"/>
          </ac:picMkLst>
        </pc:picChg>
      </pc:sldChg>
      <pc:sldChg chg="delSp modSp add mod">
        <pc:chgData name="Shank, Matthew" userId="8da14893-f69c-42e0-b10f-d7ed7059f307" providerId="ADAL" clId="{7F8B2745-0A1C-4C0D-9E3A-118EA61D7667}" dt="2025-03-03T19:41:29.373" v="1470" actId="1076"/>
        <pc:sldMkLst>
          <pc:docMk/>
          <pc:sldMk cId="1984990870" sldId="465"/>
        </pc:sldMkLst>
        <pc:spChg chg="del">
          <ac:chgData name="Shank, Matthew" userId="8da14893-f69c-42e0-b10f-d7ed7059f307" providerId="ADAL" clId="{7F8B2745-0A1C-4C0D-9E3A-118EA61D7667}" dt="2025-02-28T17:12:20.114" v="536" actId="478"/>
          <ac:spMkLst>
            <pc:docMk/>
            <pc:sldMk cId="1984990870" sldId="465"/>
            <ac:spMk id="2" creationId="{2C2B2539-5186-C563-D4AD-57D7DCC7F5B3}"/>
          </ac:spMkLst>
        </pc:spChg>
        <pc:spChg chg="mod">
          <ac:chgData name="Shank, Matthew" userId="8da14893-f69c-42e0-b10f-d7ed7059f307" providerId="ADAL" clId="{7F8B2745-0A1C-4C0D-9E3A-118EA61D7667}" dt="2025-03-03T19:41:29.373" v="1470" actId="1076"/>
          <ac:spMkLst>
            <pc:docMk/>
            <pc:sldMk cId="1984990870" sldId="465"/>
            <ac:spMk id="18435" creationId="{DC79EA9E-277F-435E-FF85-D0DC2CA2FBB1}"/>
          </ac:spMkLst>
        </pc:spChg>
      </pc:sldChg>
      <pc:sldChg chg="new del">
        <pc:chgData name="Shank, Matthew" userId="8da14893-f69c-42e0-b10f-d7ed7059f307" providerId="ADAL" clId="{7F8B2745-0A1C-4C0D-9E3A-118EA61D7667}" dt="2025-02-28T17:13:44.674" v="568" actId="680"/>
        <pc:sldMkLst>
          <pc:docMk/>
          <pc:sldMk cId="443234901" sldId="466"/>
        </pc:sldMkLst>
      </pc:sldChg>
      <pc:sldChg chg="new del">
        <pc:chgData name="Shank, Matthew" userId="8da14893-f69c-42e0-b10f-d7ed7059f307" providerId="ADAL" clId="{7F8B2745-0A1C-4C0D-9E3A-118EA61D7667}" dt="2025-02-28T17:13:33.614" v="566" actId="680"/>
        <pc:sldMkLst>
          <pc:docMk/>
          <pc:sldMk cId="1694549321" sldId="466"/>
        </pc:sldMkLst>
      </pc:sldChg>
      <pc:sldChg chg="addSp delSp modSp add mod">
        <pc:chgData name="Shank, Matthew" userId="8da14893-f69c-42e0-b10f-d7ed7059f307" providerId="ADAL" clId="{7F8B2745-0A1C-4C0D-9E3A-118EA61D7667}" dt="2025-02-28T18:07:24.967" v="779" actId="14100"/>
        <pc:sldMkLst>
          <pc:docMk/>
          <pc:sldMk cId="2152770155" sldId="466"/>
        </pc:sldMkLst>
        <pc:spChg chg="add mod">
          <ac:chgData name="Shank, Matthew" userId="8da14893-f69c-42e0-b10f-d7ed7059f307" providerId="ADAL" clId="{7F8B2745-0A1C-4C0D-9E3A-118EA61D7667}" dt="2025-02-28T18:06:57.688" v="772" actId="1076"/>
          <ac:spMkLst>
            <pc:docMk/>
            <pc:sldMk cId="2152770155" sldId="466"/>
            <ac:spMk id="2" creationId="{B8250CC5-9C8F-4D51-A75A-81064FB7ED72}"/>
          </ac:spMkLst>
        </pc:spChg>
        <pc:spChg chg="mod">
          <ac:chgData name="Shank, Matthew" userId="8da14893-f69c-42e0-b10f-d7ed7059f307" providerId="ADAL" clId="{7F8B2745-0A1C-4C0D-9E3A-118EA61D7667}" dt="2025-02-28T18:06:51.204" v="771" actId="113"/>
          <ac:spMkLst>
            <pc:docMk/>
            <pc:sldMk cId="2152770155" sldId="466"/>
            <ac:spMk id="3" creationId="{8C1AEDCE-153E-722F-23C8-7A678554D694}"/>
          </ac:spMkLst>
        </pc:spChg>
        <pc:spChg chg="del">
          <ac:chgData name="Shank, Matthew" userId="8da14893-f69c-42e0-b10f-d7ed7059f307" providerId="ADAL" clId="{7F8B2745-0A1C-4C0D-9E3A-118EA61D7667}" dt="2025-02-28T17:13:55.101" v="570" actId="478"/>
          <ac:spMkLst>
            <pc:docMk/>
            <pc:sldMk cId="2152770155" sldId="466"/>
            <ac:spMk id="4" creationId="{39E00498-40EC-5930-F998-B83DB4953C7B}"/>
          </ac:spMkLst>
        </pc:spChg>
        <pc:spChg chg="del mod">
          <ac:chgData name="Shank, Matthew" userId="8da14893-f69c-42e0-b10f-d7ed7059f307" providerId="ADAL" clId="{7F8B2745-0A1C-4C0D-9E3A-118EA61D7667}" dt="2025-02-28T17:13:58.351" v="573" actId="478"/>
          <ac:spMkLst>
            <pc:docMk/>
            <pc:sldMk cId="2152770155" sldId="466"/>
            <ac:spMk id="6" creationId="{E642E763-63FF-F719-4925-B94B12369768}"/>
          </ac:spMkLst>
        </pc:spChg>
        <pc:cxnChg chg="del">
          <ac:chgData name="Shank, Matthew" userId="8da14893-f69c-42e0-b10f-d7ed7059f307" providerId="ADAL" clId="{7F8B2745-0A1C-4C0D-9E3A-118EA61D7667}" dt="2025-02-28T17:13:56.181" v="571" actId="478"/>
          <ac:cxnSpMkLst>
            <pc:docMk/>
            <pc:sldMk cId="2152770155" sldId="466"/>
            <ac:cxnSpMk id="5" creationId="{1787BA60-F05A-B566-BA8D-6F998D1FB33A}"/>
          </ac:cxnSpMkLst>
        </pc:cxnChg>
        <pc:cxnChg chg="add mod">
          <ac:chgData name="Shank, Matthew" userId="8da14893-f69c-42e0-b10f-d7ed7059f307" providerId="ADAL" clId="{7F8B2745-0A1C-4C0D-9E3A-118EA61D7667}" dt="2025-02-28T18:07:11.615" v="774" actId="208"/>
          <ac:cxnSpMkLst>
            <pc:docMk/>
            <pc:sldMk cId="2152770155" sldId="466"/>
            <ac:cxnSpMk id="8" creationId="{1395D4DD-77DD-08AD-415B-03D3243BF4F1}"/>
          </ac:cxnSpMkLst>
        </pc:cxnChg>
        <pc:cxnChg chg="add mod">
          <ac:chgData name="Shank, Matthew" userId="8da14893-f69c-42e0-b10f-d7ed7059f307" providerId="ADAL" clId="{7F8B2745-0A1C-4C0D-9E3A-118EA61D7667}" dt="2025-02-28T18:07:24.967" v="779" actId="14100"/>
          <ac:cxnSpMkLst>
            <pc:docMk/>
            <pc:sldMk cId="2152770155" sldId="466"/>
            <ac:cxnSpMk id="9" creationId="{9B3B50E7-9B1D-1EA0-29CC-F9B64259B88A}"/>
          </ac:cxnSpMkLst>
        </pc:cxnChg>
      </pc:sldChg>
      <pc:sldChg chg="addSp delSp modSp add mod">
        <pc:chgData name="Shank, Matthew" userId="8da14893-f69c-42e0-b10f-d7ed7059f307" providerId="ADAL" clId="{7F8B2745-0A1C-4C0D-9E3A-118EA61D7667}" dt="2025-03-03T19:49:16.959" v="1683" actId="11529"/>
        <pc:sldMkLst>
          <pc:docMk/>
          <pc:sldMk cId="2284598736" sldId="467"/>
        </pc:sldMkLst>
        <pc:spChg chg="mod">
          <ac:chgData name="Shank, Matthew" userId="8da14893-f69c-42e0-b10f-d7ed7059f307" providerId="ADAL" clId="{7F8B2745-0A1C-4C0D-9E3A-118EA61D7667}" dt="2025-03-03T19:49:08.859" v="1682" actId="20577"/>
          <ac:spMkLst>
            <pc:docMk/>
            <pc:sldMk cId="2284598736" sldId="467"/>
            <ac:spMk id="3" creationId="{539493FA-1E2F-058A-8F9A-117E6303CB11}"/>
          </ac:spMkLst>
        </pc:spChg>
        <pc:picChg chg="mod">
          <ac:chgData name="Shank, Matthew" userId="8da14893-f69c-42e0-b10f-d7ed7059f307" providerId="ADAL" clId="{7F8B2745-0A1C-4C0D-9E3A-118EA61D7667}" dt="2025-03-03T19:20:40.244" v="1458" actId="1076"/>
          <ac:picMkLst>
            <pc:docMk/>
            <pc:sldMk cId="2284598736" sldId="467"/>
            <ac:picMk id="4" creationId="{A5BF3861-CF92-84D2-72BD-23F27096E4ED}"/>
          </ac:picMkLst>
        </pc:picChg>
        <pc:picChg chg="del">
          <ac:chgData name="Shank, Matthew" userId="8da14893-f69c-42e0-b10f-d7ed7059f307" providerId="ADAL" clId="{7F8B2745-0A1C-4C0D-9E3A-118EA61D7667}" dt="2025-03-03T19:48:35.052" v="1560" actId="478"/>
          <ac:picMkLst>
            <pc:docMk/>
            <pc:sldMk cId="2284598736" sldId="467"/>
            <ac:picMk id="5" creationId="{10C2FE5A-48B2-B544-B9F5-7E6979590EBA}"/>
          </ac:picMkLst>
        </pc:picChg>
        <pc:picChg chg="add del mod modCrop">
          <ac:chgData name="Shank, Matthew" userId="8da14893-f69c-42e0-b10f-d7ed7059f307" providerId="ADAL" clId="{7F8B2745-0A1C-4C0D-9E3A-118EA61D7667}" dt="2025-03-03T19:48:34.310" v="1559" actId="478"/>
          <ac:picMkLst>
            <pc:docMk/>
            <pc:sldMk cId="2284598736" sldId="467"/>
            <ac:picMk id="6" creationId="{9CEC85DB-2702-2B9F-4C9F-953A2ADFF64E}"/>
          </ac:picMkLst>
        </pc:picChg>
        <pc:cxnChg chg="add mod">
          <ac:chgData name="Shank, Matthew" userId="8da14893-f69c-42e0-b10f-d7ed7059f307" providerId="ADAL" clId="{7F8B2745-0A1C-4C0D-9E3A-118EA61D7667}" dt="2025-03-03T19:49:16.959" v="1683" actId="11529"/>
          <ac:cxnSpMkLst>
            <pc:docMk/>
            <pc:sldMk cId="2284598736" sldId="467"/>
            <ac:cxnSpMk id="8" creationId="{DCE35243-FB45-647D-26E6-33408A1EBBA2}"/>
          </ac:cxnSpMkLst>
        </pc:cxnChg>
      </pc:sldChg>
      <pc:sldChg chg="addSp delSp modSp add mod">
        <pc:chgData name="Shank, Matthew" userId="8da14893-f69c-42e0-b10f-d7ed7059f307" providerId="ADAL" clId="{7F8B2745-0A1C-4C0D-9E3A-118EA61D7667}" dt="2025-03-05T18:49:19.452" v="1918" actId="404"/>
        <pc:sldMkLst>
          <pc:docMk/>
          <pc:sldMk cId="1116165839" sldId="468"/>
        </pc:sldMkLst>
        <pc:spChg chg="add mod">
          <ac:chgData name="Shank, Matthew" userId="8da14893-f69c-42e0-b10f-d7ed7059f307" providerId="ADAL" clId="{7F8B2745-0A1C-4C0D-9E3A-118EA61D7667}" dt="2025-03-03T19:43:20.517" v="1473"/>
          <ac:spMkLst>
            <pc:docMk/>
            <pc:sldMk cId="1116165839" sldId="468"/>
            <ac:spMk id="2" creationId="{B14BB5AA-0B27-666C-DC29-C496B4692BD7}"/>
          </ac:spMkLst>
        </pc:spChg>
        <pc:spChg chg="add del mod">
          <ac:chgData name="Shank, Matthew" userId="8da14893-f69c-42e0-b10f-d7ed7059f307" providerId="ADAL" clId="{7F8B2745-0A1C-4C0D-9E3A-118EA61D7667}" dt="2025-03-03T19:43:52.054" v="1477" actId="478"/>
          <ac:spMkLst>
            <pc:docMk/>
            <pc:sldMk cId="1116165839" sldId="468"/>
            <ac:spMk id="3" creationId="{0855C3C6-522A-9EA8-69D0-459BF9EFC58C}"/>
          </ac:spMkLst>
        </pc:spChg>
        <pc:spChg chg="del">
          <ac:chgData name="Shank, Matthew" userId="8da14893-f69c-42e0-b10f-d7ed7059f307" providerId="ADAL" clId="{7F8B2745-0A1C-4C0D-9E3A-118EA61D7667}" dt="2025-03-03T19:43:20.076" v="1472" actId="478"/>
          <ac:spMkLst>
            <pc:docMk/>
            <pc:sldMk cId="1116165839" sldId="468"/>
            <ac:spMk id="4" creationId="{DE90E960-B675-C11C-31BC-D9E3418E44F1}"/>
          </ac:spMkLst>
        </pc:spChg>
        <pc:spChg chg="add mod">
          <ac:chgData name="Shank, Matthew" userId="8da14893-f69c-42e0-b10f-d7ed7059f307" providerId="ADAL" clId="{7F8B2745-0A1C-4C0D-9E3A-118EA61D7667}" dt="2025-03-05T18:38:52.100" v="1879" actId="1076"/>
          <ac:spMkLst>
            <pc:docMk/>
            <pc:sldMk cId="1116165839" sldId="468"/>
            <ac:spMk id="5" creationId="{17E4C325-2178-2538-DC2D-6C000F882701}"/>
          </ac:spMkLst>
        </pc:spChg>
        <pc:spChg chg="add mod">
          <ac:chgData name="Shank, Matthew" userId="8da14893-f69c-42e0-b10f-d7ed7059f307" providerId="ADAL" clId="{7F8B2745-0A1C-4C0D-9E3A-118EA61D7667}" dt="2025-03-05T18:25:32.533" v="1720" actId="20577"/>
          <ac:spMkLst>
            <pc:docMk/>
            <pc:sldMk cId="1116165839" sldId="468"/>
            <ac:spMk id="9" creationId="{A2BB7B44-8B28-7567-9AB0-6B2654B2C6C4}"/>
          </ac:spMkLst>
        </pc:spChg>
        <pc:spChg chg="add mod">
          <ac:chgData name="Shank, Matthew" userId="8da14893-f69c-42e0-b10f-d7ed7059f307" providerId="ADAL" clId="{7F8B2745-0A1C-4C0D-9E3A-118EA61D7667}" dt="2025-03-05T18:28:35.730" v="1820" actId="1076"/>
          <ac:spMkLst>
            <pc:docMk/>
            <pc:sldMk cId="1116165839" sldId="468"/>
            <ac:spMk id="11" creationId="{683AA1EB-3E6D-91B2-EF69-7DC56E5E2329}"/>
          </ac:spMkLst>
        </pc:spChg>
        <pc:spChg chg="add mod">
          <ac:chgData name="Shank, Matthew" userId="8da14893-f69c-42e0-b10f-d7ed7059f307" providerId="ADAL" clId="{7F8B2745-0A1C-4C0D-9E3A-118EA61D7667}" dt="2025-03-05T18:39:13.646" v="1888" actId="20577"/>
          <ac:spMkLst>
            <pc:docMk/>
            <pc:sldMk cId="1116165839" sldId="468"/>
            <ac:spMk id="13" creationId="{41BDC4B5-6DC2-041B-AF96-96D72612AC35}"/>
          </ac:spMkLst>
        </pc:spChg>
        <pc:spChg chg="mod">
          <ac:chgData name="Shank, Matthew" userId="8da14893-f69c-42e0-b10f-d7ed7059f307" providerId="ADAL" clId="{7F8B2745-0A1C-4C0D-9E3A-118EA61D7667}" dt="2025-03-05T18:49:19.452" v="1918" actId="404"/>
          <ac:spMkLst>
            <pc:docMk/>
            <pc:sldMk cId="1116165839" sldId="468"/>
            <ac:spMk id="18434" creationId="{FE26240B-2C73-1615-7DDA-7F558A47CF05}"/>
          </ac:spMkLst>
        </pc:spChg>
        <pc:picChg chg="add mod">
          <ac:chgData name="Shank, Matthew" userId="8da14893-f69c-42e0-b10f-d7ed7059f307" providerId="ADAL" clId="{7F8B2745-0A1C-4C0D-9E3A-118EA61D7667}" dt="2025-03-05T18:26:23.466" v="1726" actId="1076"/>
          <ac:picMkLst>
            <pc:docMk/>
            <pc:sldMk cId="1116165839" sldId="468"/>
            <ac:picMk id="3" creationId="{0BEAEB03-ABCB-CC31-E326-DD4A5492B31A}"/>
          </ac:picMkLst>
        </pc:picChg>
        <pc:picChg chg="del">
          <ac:chgData name="Shank, Matthew" userId="8da14893-f69c-42e0-b10f-d7ed7059f307" providerId="ADAL" clId="{7F8B2745-0A1C-4C0D-9E3A-118EA61D7667}" dt="2025-03-03T19:43:28.251" v="1475" actId="478"/>
          <ac:picMkLst>
            <pc:docMk/>
            <pc:sldMk cId="1116165839" sldId="468"/>
            <ac:picMk id="6" creationId="{188C42B1-00C3-2AAC-4F69-E04925A09CC5}"/>
          </ac:picMkLst>
        </pc:picChg>
        <pc:picChg chg="add mod">
          <ac:chgData name="Shank, Matthew" userId="8da14893-f69c-42e0-b10f-d7ed7059f307" providerId="ADAL" clId="{7F8B2745-0A1C-4C0D-9E3A-118EA61D7667}" dt="2025-03-05T18:28:27.520" v="1817" actId="1076"/>
          <ac:picMkLst>
            <pc:docMk/>
            <pc:sldMk cId="1116165839" sldId="468"/>
            <ac:picMk id="6" creationId="{E761B553-4FDE-5FEE-AB14-73CF7D1648A8}"/>
          </ac:picMkLst>
        </pc:picChg>
        <pc:picChg chg="del">
          <ac:chgData name="Shank, Matthew" userId="8da14893-f69c-42e0-b10f-d7ed7059f307" providerId="ADAL" clId="{7F8B2745-0A1C-4C0D-9E3A-118EA61D7667}" dt="2025-03-03T19:43:26.426" v="1474" actId="478"/>
          <ac:picMkLst>
            <pc:docMk/>
            <pc:sldMk cId="1116165839" sldId="468"/>
            <ac:picMk id="7" creationId="{B996D2D3-64F3-498E-D1A1-86AE73804917}"/>
          </ac:picMkLst>
        </pc:picChg>
        <pc:picChg chg="add del mod modCrop">
          <ac:chgData name="Shank, Matthew" userId="8da14893-f69c-42e0-b10f-d7ed7059f307" providerId="ADAL" clId="{7F8B2745-0A1C-4C0D-9E3A-118EA61D7667}" dt="2025-03-05T18:25:23.807" v="1715" actId="478"/>
          <ac:picMkLst>
            <pc:docMk/>
            <pc:sldMk cId="1116165839" sldId="468"/>
            <ac:picMk id="8" creationId="{E69D2CEF-3177-E3D3-294C-C689826B9D6C}"/>
          </ac:picMkLst>
        </pc:picChg>
        <pc:picChg chg="add del mod">
          <ac:chgData name="Shank, Matthew" userId="8da14893-f69c-42e0-b10f-d7ed7059f307" providerId="ADAL" clId="{7F8B2745-0A1C-4C0D-9E3A-118EA61D7667}" dt="2025-03-05T18:25:25.918" v="1716" actId="478"/>
          <ac:picMkLst>
            <pc:docMk/>
            <pc:sldMk cId="1116165839" sldId="468"/>
            <ac:picMk id="10" creationId="{535C0266-5685-F727-BBF6-33D3F894CDD7}"/>
          </ac:picMkLst>
        </pc:picChg>
        <pc:picChg chg="add mod">
          <ac:chgData name="Shank, Matthew" userId="8da14893-f69c-42e0-b10f-d7ed7059f307" providerId="ADAL" clId="{7F8B2745-0A1C-4C0D-9E3A-118EA61D7667}" dt="2025-03-05T18:39:03.495" v="1884" actId="1076"/>
          <ac:picMkLst>
            <pc:docMk/>
            <pc:sldMk cId="1116165839" sldId="468"/>
            <ac:picMk id="12" creationId="{4870E434-2294-96FA-2036-7C94BA87A6C7}"/>
          </ac:picMkLst>
        </pc:picChg>
      </pc:sldChg>
      <pc:sldChg chg="addSp delSp modSp add del mod">
        <pc:chgData name="Shank, Matthew" userId="8da14893-f69c-42e0-b10f-d7ed7059f307" providerId="ADAL" clId="{7F8B2745-0A1C-4C0D-9E3A-118EA61D7667}" dt="2025-03-05T18:49:38.562" v="1920" actId="47"/>
        <pc:sldMkLst>
          <pc:docMk/>
          <pc:sldMk cId="2640038511" sldId="469"/>
        </pc:sldMkLst>
        <pc:spChg chg="add mod">
          <ac:chgData name="Shank, Matthew" userId="8da14893-f69c-42e0-b10f-d7ed7059f307" providerId="ADAL" clId="{7F8B2745-0A1C-4C0D-9E3A-118EA61D7667}" dt="2025-03-03T19:51:19.120" v="1692" actId="113"/>
          <ac:spMkLst>
            <pc:docMk/>
            <pc:sldMk cId="2640038511" sldId="469"/>
            <ac:spMk id="2" creationId="{C8AD91C1-1623-A02A-8641-4827753CE233}"/>
          </ac:spMkLst>
        </pc:spChg>
        <pc:spChg chg="del">
          <ac:chgData name="Shank, Matthew" userId="8da14893-f69c-42e0-b10f-d7ed7059f307" providerId="ADAL" clId="{7F8B2745-0A1C-4C0D-9E3A-118EA61D7667}" dt="2025-03-03T19:46:51.302" v="1502" actId="478"/>
          <ac:spMkLst>
            <pc:docMk/>
            <pc:sldMk cId="2640038511" sldId="469"/>
            <ac:spMk id="5" creationId="{17E4C325-2178-2538-DC2D-6C000F882701}"/>
          </ac:spMkLst>
        </pc:spChg>
        <pc:spChg chg="del">
          <ac:chgData name="Shank, Matthew" userId="8da14893-f69c-42e0-b10f-d7ed7059f307" providerId="ADAL" clId="{7F8B2745-0A1C-4C0D-9E3A-118EA61D7667}" dt="2025-03-03T19:46:51.302" v="1502" actId="478"/>
          <ac:spMkLst>
            <pc:docMk/>
            <pc:sldMk cId="2640038511" sldId="469"/>
            <ac:spMk id="9" creationId="{A2BB7B44-8B28-7567-9AB0-6B2654B2C6C4}"/>
          </ac:spMkLst>
        </pc:spChg>
        <pc:spChg chg="del">
          <ac:chgData name="Shank, Matthew" userId="8da14893-f69c-42e0-b10f-d7ed7059f307" providerId="ADAL" clId="{7F8B2745-0A1C-4C0D-9E3A-118EA61D7667}" dt="2025-03-03T19:46:51.302" v="1502" actId="478"/>
          <ac:spMkLst>
            <pc:docMk/>
            <pc:sldMk cId="2640038511" sldId="469"/>
            <ac:spMk id="11" creationId="{683AA1EB-3E6D-91B2-EF69-7DC56E5E2329}"/>
          </ac:spMkLst>
        </pc:spChg>
        <pc:picChg chg="add mod">
          <ac:chgData name="Shank, Matthew" userId="8da14893-f69c-42e0-b10f-d7ed7059f307" providerId="ADAL" clId="{7F8B2745-0A1C-4C0D-9E3A-118EA61D7667}" dt="2025-03-03T19:51:31.623" v="1694" actId="1076"/>
          <ac:picMkLst>
            <pc:docMk/>
            <pc:sldMk cId="2640038511" sldId="469"/>
            <ac:picMk id="3" creationId="{5DA98F0F-A602-5827-4A8F-DB63A7B6608C}"/>
          </ac:picMkLst>
        </pc:picChg>
        <pc:picChg chg="add mod">
          <ac:chgData name="Shank, Matthew" userId="8da14893-f69c-42e0-b10f-d7ed7059f307" providerId="ADAL" clId="{7F8B2745-0A1C-4C0D-9E3A-118EA61D7667}" dt="2025-03-03T19:47:17.233" v="1503"/>
          <ac:picMkLst>
            <pc:docMk/>
            <pc:sldMk cId="2640038511" sldId="469"/>
            <ac:picMk id="4" creationId="{D0D794C0-E158-C6B0-8C57-F62982D3C0FD}"/>
          </ac:picMkLst>
        </pc:picChg>
        <pc:picChg chg="del">
          <ac:chgData name="Shank, Matthew" userId="8da14893-f69c-42e0-b10f-d7ed7059f307" providerId="ADAL" clId="{7F8B2745-0A1C-4C0D-9E3A-118EA61D7667}" dt="2025-03-03T19:46:51.302" v="1502" actId="478"/>
          <ac:picMkLst>
            <pc:docMk/>
            <pc:sldMk cId="2640038511" sldId="469"/>
            <ac:picMk id="8" creationId="{E69D2CEF-3177-E3D3-294C-C689826B9D6C}"/>
          </ac:picMkLst>
        </pc:picChg>
        <pc:picChg chg="del">
          <ac:chgData name="Shank, Matthew" userId="8da14893-f69c-42e0-b10f-d7ed7059f307" providerId="ADAL" clId="{7F8B2745-0A1C-4C0D-9E3A-118EA61D7667}" dt="2025-03-03T19:46:51.302" v="1502" actId="478"/>
          <ac:picMkLst>
            <pc:docMk/>
            <pc:sldMk cId="2640038511" sldId="469"/>
            <ac:picMk id="10" creationId="{535C0266-5685-F727-BBF6-33D3F894CDD7}"/>
          </ac:picMkLst>
        </pc:picChg>
      </pc:sldChg>
      <pc:sldChg chg="add del">
        <pc:chgData name="Shank, Matthew" userId="8da14893-f69c-42e0-b10f-d7ed7059f307" providerId="ADAL" clId="{7F8B2745-0A1C-4C0D-9E3A-118EA61D7667}" dt="2025-03-05T18:49:30.986" v="1919" actId="47"/>
        <pc:sldMkLst>
          <pc:docMk/>
          <pc:sldMk cId="1641628985" sldId="470"/>
        </pc:sldMkLst>
      </pc:sldChg>
    </pc:docChg>
  </pc:docChgLst>
  <pc:docChgLst>
    <pc:chgData name="Shank, Matthew" userId="8da14893-f69c-42e0-b10f-d7ed7059f307" providerId="ADAL" clId="{B98B4EC2-7AB1-43EC-A52F-07BF3490DCB9}"/>
    <pc:docChg chg="undo redo custSel addSld delSld modSld">
      <pc:chgData name="Shank, Matthew" userId="8da14893-f69c-42e0-b10f-d7ed7059f307" providerId="ADAL" clId="{B98B4EC2-7AB1-43EC-A52F-07BF3490DCB9}" dt="2025-02-06T15:32:04.647" v="457" actId="14100"/>
      <pc:docMkLst>
        <pc:docMk/>
      </pc:docMkLst>
      <pc:sldChg chg="addSp modSp mod">
        <pc:chgData name="Shank, Matthew" userId="8da14893-f69c-42e0-b10f-d7ed7059f307" providerId="ADAL" clId="{B98B4EC2-7AB1-43EC-A52F-07BF3490DCB9}" dt="2025-02-06T14:56:27.922" v="158" actId="1076"/>
        <pc:sldMkLst>
          <pc:docMk/>
          <pc:sldMk cId="0" sldId="404"/>
        </pc:sldMkLst>
        <pc:spChg chg="add mod">
          <ac:chgData name="Shank, Matthew" userId="8da14893-f69c-42e0-b10f-d7ed7059f307" providerId="ADAL" clId="{B98B4EC2-7AB1-43EC-A52F-07BF3490DCB9}" dt="2025-02-06T14:47:31.791" v="22" actId="255"/>
          <ac:spMkLst>
            <pc:docMk/>
            <pc:sldMk cId="0" sldId="404"/>
            <ac:spMk id="2" creationId="{DBF3C338-1E7A-76A8-E6B8-BA41D51209AC}"/>
          </ac:spMkLst>
        </pc:spChg>
        <pc:spChg chg="mod">
          <ac:chgData name="Shank, Matthew" userId="8da14893-f69c-42e0-b10f-d7ed7059f307" providerId="ADAL" clId="{B98B4EC2-7AB1-43EC-A52F-07BF3490DCB9}" dt="2025-02-06T14:47:02.436" v="15"/>
          <ac:spMkLst>
            <pc:docMk/>
            <pc:sldMk cId="0" sldId="404"/>
            <ac:spMk id="4098" creationId="{6D7F1DF4-0EDE-493A-924E-B47D1254C216}"/>
          </ac:spMkLst>
        </pc:spChg>
        <pc:spChg chg="mod">
          <ac:chgData name="Shank, Matthew" userId="8da14893-f69c-42e0-b10f-d7ed7059f307" providerId="ADAL" clId="{B98B4EC2-7AB1-43EC-A52F-07BF3490DCB9}" dt="2025-02-06T14:56:27.922" v="158" actId="1076"/>
          <ac:spMkLst>
            <pc:docMk/>
            <pc:sldMk cId="0" sldId="404"/>
            <ac:spMk id="4100" creationId="{9EE1135F-3296-D1D0-ED58-31473E619046}"/>
          </ac:spMkLst>
        </pc:spChg>
        <pc:picChg chg="add mod">
          <ac:chgData name="Shank, Matthew" userId="8da14893-f69c-42e0-b10f-d7ed7059f307" providerId="ADAL" clId="{B98B4EC2-7AB1-43EC-A52F-07BF3490DCB9}" dt="2025-02-06T14:49:19.861" v="86" actId="14100"/>
          <ac:picMkLst>
            <pc:docMk/>
            <pc:sldMk cId="0" sldId="404"/>
            <ac:picMk id="3" creationId="{136F6BFB-38A5-3D5D-8158-81647AE25BB0}"/>
          </ac:picMkLst>
        </pc:picChg>
        <pc:picChg chg="add mod">
          <ac:chgData name="Shank, Matthew" userId="8da14893-f69c-42e0-b10f-d7ed7059f307" providerId="ADAL" clId="{B98B4EC2-7AB1-43EC-A52F-07BF3490DCB9}" dt="2025-02-06T14:49:19.861" v="86" actId="14100"/>
          <ac:picMkLst>
            <pc:docMk/>
            <pc:sldMk cId="0" sldId="404"/>
            <ac:picMk id="4" creationId="{537245B6-B071-7CC1-068F-DC23364BAF77}"/>
          </ac:picMkLst>
        </pc:picChg>
        <pc:picChg chg="add mod">
          <ac:chgData name="Shank, Matthew" userId="8da14893-f69c-42e0-b10f-d7ed7059f307" providerId="ADAL" clId="{B98B4EC2-7AB1-43EC-A52F-07BF3490DCB9}" dt="2025-02-06T14:48:34.961" v="78" actId="1076"/>
          <ac:picMkLst>
            <pc:docMk/>
            <pc:sldMk cId="0" sldId="404"/>
            <ac:picMk id="5" creationId="{48E0F10F-FA4E-6FD2-9904-A85A36FC355A}"/>
          </ac:picMkLst>
        </pc:picChg>
        <pc:picChg chg="add mod">
          <ac:chgData name="Shank, Matthew" userId="8da14893-f69c-42e0-b10f-d7ed7059f307" providerId="ADAL" clId="{B98B4EC2-7AB1-43EC-A52F-07BF3490DCB9}" dt="2025-02-06T14:49:24.695" v="88" actId="14100"/>
          <ac:picMkLst>
            <pc:docMk/>
            <pc:sldMk cId="0" sldId="404"/>
            <ac:picMk id="1026" creationId="{771FED20-7539-1D19-8771-BC7404DA7146}"/>
          </ac:picMkLst>
        </pc:picChg>
      </pc:sldChg>
      <pc:sldChg chg="del">
        <pc:chgData name="Shank, Matthew" userId="8da14893-f69c-42e0-b10f-d7ed7059f307" providerId="ADAL" clId="{B98B4EC2-7AB1-43EC-A52F-07BF3490DCB9}" dt="2025-02-06T14:51:23.091" v="94" actId="47"/>
        <pc:sldMkLst>
          <pc:docMk/>
          <pc:sldMk cId="0" sldId="407"/>
        </pc:sldMkLst>
      </pc:sldChg>
      <pc:sldChg chg="modSp mod">
        <pc:chgData name="Shank, Matthew" userId="8da14893-f69c-42e0-b10f-d7ed7059f307" providerId="ADAL" clId="{B98B4EC2-7AB1-43EC-A52F-07BF3490DCB9}" dt="2025-02-06T14:56:40.431" v="161" actId="404"/>
        <pc:sldMkLst>
          <pc:docMk/>
          <pc:sldMk cId="0" sldId="415"/>
        </pc:sldMkLst>
        <pc:spChg chg="mod">
          <ac:chgData name="Shank, Matthew" userId="8da14893-f69c-42e0-b10f-d7ed7059f307" providerId="ADAL" clId="{B98B4EC2-7AB1-43EC-A52F-07BF3490DCB9}" dt="2025-02-06T14:51:31.251" v="101" actId="20577"/>
          <ac:spMkLst>
            <pc:docMk/>
            <pc:sldMk cId="0" sldId="415"/>
            <ac:spMk id="18434" creationId="{FE26240B-2C73-1615-7DDA-7F558A47CF05}"/>
          </ac:spMkLst>
        </pc:spChg>
        <pc:spChg chg="mod">
          <ac:chgData name="Shank, Matthew" userId="8da14893-f69c-42e0-b10f-d7ed7059f307" providerId="ADAL" clId="{B98B4EC2-7AB1-43EC-A52F-07BF3490DCB9}" dt="2025-02-06T14:56:40.431" v="161" actId="404"/>
          <ac:spMkLst>
            <pc:docMk/>
            <pc:sldMk cId="0" sldId="415"/>
            <ac:spMk id="18435" creationId="{DC79EA9E-277F-435E-FF85-D0DC2CA2FBB1}"/>
          </ac:spMkLst>
        </pc:spChg>
      </pc:sldChg>
      <pc:sldChg chg="del">
        <pc:chgData name="Shank, Matthew" userId="8da14893-f69c-42e0-b10f-d7ed7059f307" providerId="ADAL" clId="{B98B4EC2-7AB1-43EC-A52F-07BF3490DCB9}" dt="2025-02-06T14:51:23.091" v="94" actId="47"/>
        <pc:sldMkLst>
          <pc:docMk/>
          <pc:sldMk cId="0" sldId="416"/>
        </pc:sldMkLst>
      </pc:sldChg>
      <pc:sldChg chg="del">
        <pc:chgData name="Shank, Matthew" userId="8da14893-f69c-42e0-b10f-d7ed7059f307" providerId="ADAL" clId="{B98B4EC2-7AB1-43EC-A52F-07BF3490DCB9}" dt="2025-02-06T15:29:18.892" v="443" actId="47"/>
        <pc:sldMkLst>
          <pc:docMk/>
          <pc:sldMk cId="0" sldId="417"/>
        </pc:sldMkLst>
      </pc:sldChg>
      <pc:sldChg chg="del">
        <pc:chgData name="Shank, Matthew" userId="8da14893-f69c-42e0-b10f-d7ed7059f307" providerId="ADAL" clId="{B98B4EC2-7AB1-43EC-A52F-07BF3490DCB9}" dt="2025-02-06T15:29:18.892" v="443" actId="47"/>
        <pc:sldMkLst>
          <pc:docMk/>
          <pc:sldMk cId="0" sldId="418"/>
        </pc:sldMkLst>
      </pc:sldChg>
      <pc:sldChg chg="del">
        <pc:chgData name="Shank, Matthew" userId="8da14893-f69c-42e0-b10f-d7ed7059f307" providerId="ADAL" clId="{B98B4EC2-7AB1-43EC-A52F-07BF3490DCB9}" dt="2025-02-06T15:30:43.207" v="454" actId="47"/>
        <pc:sldMkLst>
          <pc:docMk/>
          <pc:sldMk cId="0" sldId="419"/>
        </pc:sldMkLst>
      </pc:sldChg>
      <pc:sldChg chg="del">
        <pc:chgData name="Shank, Matthew" userId="8da14893-f69c-42e0-b10f-d7ed7059f307" providerId="ADAL" clId="{B98B4EC2-7AB1-43EC-A52F-07BF3490DCB9}" dt="2025-02-06T14:51:23.091" v="94" actId="47"/>
        <pc:sldMkLst>
          <pc:docMk/>
          <pc:sldMk cId="0" sldId="420"/>
        </pc:sldMkLst>
      </pc:sldChg>
      <pc:sldChg chg="del">
        <pc:chgData name="Shank, Matthew" userId="8da14893-f69c-42e0-b10f-d7ed7059f307" providerId="ADAL" clId="{B98B4EC2-7AB1-43EC-A52F-07BF3490DCB9}" dt="2025-02-06T14:51:23.091" v="94" actId="47"/>
        <pc:sldMkLst>
          <pc:docMk/>
          <pc:sldMk cId="0" sldId="421"/>
        </pc:sldMkLst>
      </pc:sldChg>
      <pc:sldChg chg="del">
        <pc:chgData name="Shank, Matthew" userId="8da14893-f69c-42e0-b10f-d7ed7059f307" providerId="ADAL" clId="{B98B4EC2-7AB1-43EC-A52F-07BF3490DCB9}" dt="2025-02-06T14:49:33.701" v="89" actId="47"/>
        <pc:sldMkLst>
          <pc:docMk/>
          <pc:sldMk cId="0" sldId="422"/>
        </pc:sldMkLst>
      </pc:sldChg>
      <pc:sldChg chg="del">
        <pc:chgData name="Shank, Matthew" userId="8da14893-f69c-42e0-b10f-d7ed7059f307" providerId="ADAL" clId="{B98B4EC2-7AB1-43EC-A52F-07BF3490DCB9}" dt="2025-02-06T14:50:08.382" v="91" actId="47"/>
        <pc:sldMkLst>
          <pc:docMk/>
          <pc:sldMk cId="0" sldId="423"/>
        </pc:sldMkLst>
      </pc:sldChg>
      <pc:sldChg chg="del">
        <pc:chgData name="Shank, Matthew" userId="8da14893-f69c-42e0-b10f-d7ed7059f307" providerId="ADAL" clId="{B98B4EC2-7AB1-43EC-A52F-07BF3490DCB9}" dt="2025-02-06T14:49:33.701" v="89" actId="47"/>
        <pc:sldMkLst>
          <pc:docMk/>
          <pc:sldMk cId="0" sldId="424"/>
        </pc:sldMkLst>
      </pc:sldChg>
      <pc:sldChg chg="del">
        <pc:chgData name="Shank, Matthew" userId="8da14893-f69c-42e0-b10f-d7ed7059f307" providerId="ADAL" clId="{B98B4EC2-7AB1-43EC-A52F-07BF3490DCB9}" dt="2025-02-06T14:49:33.701" v="89" actId="47"/>
        <pc:sldMkLst>
          <pc:docMk/>
          <pc:sldMk cId="0" sldId="425"/>
        </pc:sldMkLst>
      </pc:sldChg>
      <pc:sldChg chg="del">
        <pc:chgData name="Shank, Matthew" userId="8da14893-f69c-42e0-b10f-d7ed7059f307" providerId="ADAL" clId="{B98B4EC2-7AB1-43EC-A52F-07BF3490DCB9}" dt="2025-02-06T14:49:33.701" v="89" actId="47"/>
        <pc:sldMkLst>
          <pc:docMk/>
          <pc:sldMk cId="0" sldId="426"/>
        </pc:sldMkLst>
      </pc:sldChg>
      <pc:sldChg chg="del">
        <pc:chgData name="Shank, Matthew" userId="8da14893-f69c-42e0-b10f-d7ed7059f307" providerId="ADAL" clId="{B98B4EC2-7AB1-43EC-A52F-07BF3490DCB9}" dt="2025-02-06T14:50:04.383" v="90" actId="47"/>
        <pc:sldMkLst>
          <pc:docMk/>
          <pc:sldMk cId="0" sldId="427"/>
        </pc:sldMkLst>
      </pc:sldChg>
      <pc:sldChg chg="del">
        <pc:chgData name="Shank, Matthew" userId="8da14893-f69c-42e0-b10f-d7ed7059f307" providerId="ADAL" clId="{B98B4EC2-7AB1-43EC-A52F-07BF3490DCB9}" dt="2025-02-06T14:50:13.416" v="92" actId="47"/>
        <pc:sldMkLst>
          <pc:docMk/>
          <pc:sldMk cId="0" sldId="428"/>
        </pc:sldMkLst>
      </pc:sldChg>
      <pc:sldChg chg="del">
        <pc:chgData name="Shank, Matthew" userId="8da14893-f69c-42e0-b10f-d7ed7059f307" providerId="ADAL" clId="{B98B4EC2-7AB1-43EC-A52F-07BF3490DCB9}" dt="2025-02-06T14:51:23.091" v="94" actId="47"/>
        <pc:sldMkLst>
          <pc:docMk/>
          <pc:sldMk cId="0" sldId="429"/>
        </pc:sldMkLst>
      </pc:sldChg>
      <pc:sldChg chg="del">
        <pc:chgData name="Shank, Matthew" userId="8da14893-f69c-42e0-b10f-d7ed7059f307" providerId="ADAL" clId="{B98B4EC2-7AB1-43EC-A52F-07BF3490DCB9}" dt="2025-02-06T15:29:18.892" v="443" actId="47"/>
        <pc:sldMkLst>
          <pc:docMk/>
          <pc:sldMk cId="0" sldId="430"/>
        </pc:sldMkLst>
      </pc:sldChg>
      <pc:sldChg chg="del">
        <pc:chgData name="Shank, Matthew" userId="8da14893-f69c-42e0-b10f-d7ed7059f307" providerId="ADAL" clId="{B98B4EC2-7AB1-43EC-A52F-07BF3490DCB9}" dt="2025-02-06T15:29:18.892" v="443" actId="47"/>
        <pc:sldMkLst>
          <pc:docMk/>
          <pc:sldMk cId="0" sldId="432"/>
        </pc:sldMkLst>
      </pc:sldChg>
      <pc:sldChg chg="del">
        <pc:chgData name="Shank, Matthew" userId="8da14893-f69c-42e0-b10f-d7ed7059f307" providerId="ADAL" clId="{B98B4EC2-7AB1-43EC-A52F-07BF3490DCB9}" dt="2025-02-06T15:29:18.892" v="443" actId="47"/>
        <pc:sldMkLst>
          <pc:docMk/>
          <pc:sldMk cId="0" sldId="433"/>
        </pc:sldMkLst>
      </pc:sldChg>
      <pc:sldChg chg="del">
        <pc:chgData name="Shank, Matthew" userId="8da14893-f69c-42e0-b10f-d7ed7059f307" providerId="ADAL" clId="{B98B4EC2-7AB1-43EC-A52F-07BF3490DCB9}" dt="2025-02-06T15:29:18.892" v="443" actId="47"/>
        <pc:sldMkLst>
          <pc:docMk/>
          <pc:sldMk cId="0" sldId="434"/>
        </pc:sldMkLst>
      </pc:sldChg>
      <pc:sldChg chg="del">
        <pc:chgData name="Shank, Matthew" userId="8da14893-f69c-42e0-b10f-d7ed7059f307" providerId="ADAL" clId="{B98B4EC2-7AB1-43EC-A52F-07BF3490DCB9}" dt="2025-02-06T15:29:18.892" v="443" actId="47"/>
        <pc:sldMkLst>
          <pc:docMk/>
          <pc:sldMk cId="0" sldId="435"/>
        </pc:sldMkLst>
      </pc:sldChg>
      <pc:sldChg chg="del">
        <pc:chgData name="Shank, Matthew" userId="8da14893-f69c-42e0-b10f-d7ed7059f307" providerId="ADAL" clId="{B98B4EC2-7AB1-43EC-A52F-07BF3490DCB9}" dt="2025-02-06T15:29:18.892" v="443" actId="47"/>
        <pc:sldMkLst>
          <pc:docMk/>
          <pc:sldMk cId="0" sldId="436"/>
        </pc:sldMkLst>
      </pc:sldChg>
      <pc:sldChg chg="del">
        <pc:chgData name="Shank, Matthew" userId="8da14893-f69c-42e0-b10f-d7ed7059f307" providerId="ADAL" clId="{B98B4EC2-7AB1-43EC-A52F-07BF3490DCB9}" dt="2025-02-06T15:29:18.892" v="443" actId="47"/>
        <pc:sldMkLst>
          <pc:docMk/>
          <pc:sldMk cId="0" sldId="437"/>
        </pc:sldMkLst>
      </pc:sldChg>
      <pc:sldChg chg="del">
        <pc:chgData name="Shank, Matthew" userId="8da14893-f69c-42e0-b10f-d7ed7059f307" providerId="ADAL" clId="{B98B4EC2-7AB1-43EC-A52F-07BF3490DCB9}" dt="2025-02-06T15:29:18.892" v="443" actId="47"/>
        <pc:sldMkLst>
          <pc:docMk/>
          <pc:sldMk cId="0" sldId="438"/>
        </pc:sldMkLst>
      </pc:sldChg>
      <pc:sldChg chg="del">
        <pc:chgData name="Shank, Matthew" userId="8da14893-f69c-42e0-b10f-d7ed7059f307" providerId="ADAL" clId="{B98B4EC2-7AB1-43EC-A52F-07BF3490DCB9}" dt="2025-02-06T15:29:18.892" v="443" actId="47"/>
        <pc:sldMkLst>
          <pc:docMk/>
          <pc:sldMk cId="0" sldId="439"/>
        </pc:sldMkLst>
      </pc:sldChg>
      <pc:sldChg chg="add del">
        <pc:chgData name="Shank, Matthew" userId="8da14893-f69c-42e0-b10f-d7ed7059f307" providerId="ADAL" clId="{B98B4EC2-7AB1-43EC-A52F-07BF3490DCB9}" dt="2025-02-06T15:29:18.892" v="443" actId="47"/>
        <pc:sldMkLst>
          <pc:docMk/>
          <pc:sldMk cId="2129334439" sldId="440"/>
        </pc:sldMkLst>
      </pc:sldChg>
      <pc:sldChg chg="addSp delSp modSp add mod">
        <pc:chgData name="Shank, Matthew" userId="8da14893-f69c-42e0-b10f-d7ed7059f307" providerId="ADAL" clId="{B98B4EC2-7AB1-43EC-A52F-07BF3490DCB9}" dt="2025-02-06T14:55:22.152" v="154" actId="1076"/>
        <pc:sldMkLst>
          <pc:docMk/>
          <pc:sldMk cId="3571919490" sldId="441"/>
        </pc:sldMkLst>
        <pc:spChg chg="add mod">
          <ac:chgData name="Shank, Matthew" userId="8da14893-f69c-42e0-b10f-d7ed7059f307" providerId="ADAL" clId="{B98B4EC2-7AB1-43EC-A52F-07BF3490DCB9}" dt="2025-02-06T14:54:49.541" v="153" actId="2711"/>
          <ac:spMkLst>
            <pc:docMk/>
            <pc:sldMk cId="3571919490" sldId="441"/>
            <ac:spMk id="2" creationId="{2C2B2539-5186-C563-D4AD-57D7DCC7F5B3}"/>
          </ac:spMkLst>
        </pc:spChg>
        <pc:spChg chg="mod">
          <ac:chgData name="Shank, Matthew" userId="8da14893-f69c-42e0-b10f-d7ed7059f307" providerId="ADAL" clId="{B98B4EC2-7AB1-43EC-A52F-07BF3490DCB9}" dt="2025-02-06T14:55:22.152" v="154" actId="1076"/>
          <ac:spMkLst>
            <pc:docMk/>
            <pc:sldMk cId="3571919490" sldId="441"/>
            <ac:spMk id="18434" creationId="{FE26240B-2C73-1615-7DDA-7F558A47CF05}"/>
          </ac:spMkLst>
        </pc:spChg>
        <pc:spChg chg="mod">
          <ac:chgData name="Shank, Matthew" userId="8da14893-f69c-42e0-b10f-d7ed7059f307" providerId="ADAL" clId="{B98B4EC2-7AB1-43EC-A52F-07BF3490DCB9}" dt="2025-02-06T14:54:20.904" v="150" actId="1076"/>
          <ac:spMkLst>
            <pc:docMk/>
            <pc:sldMk cId="3571919490" sldId="441"/>
            <ac:spMk id="18435" creationId="{DC79EA9E-277F-435E-FF85-D0DC2CA2FBB1}"/>
          </ac:spMkLst>
        </pc:spChg>
        <pc:picChg chg="del">
          <ac:chgData name="Shank, Matthew" userId="8da14893-f69c-42e0-b10f-d7ed7059f307" providerId="ADAL" clId="{B98B4EC2-7AB1-43EC-A52F-07BF3490DCB9}" dt="2025-02-06T14:53:25.461" v="131" actId="478"/>
          <ac:picMkLst>
            <pc:docMk/>
            <pc:sldMk cId="3571919490" sldId="441"/>
            <ac:picMk id="18436" creationId="{071C6487-754F-B0F9-EEE4-2A61EBF622E8}"/>
          </ac:picMkLst>
        </pc:picChg>
      </pc:sldChg>
      <pc:sldChg chg="add del">
        <pc:chgData name="Shank, Matthew" userId="8da14893-f69c-42e0-b10f-d7ed7059f307" providerId="ADAL" clId="{B98B4EC2-7AB1-43EC-A52F-07BF3490DCB9}" dt="2025-02-06T15:29:18.892" v="443" actId="47"/>
        <pc:sldMkLst>
          <pc:docMk/>
          <pc:sldMk cId="1758670843" sldId="442"/>
        </pc:sldMkLst>
      </pc:sldChg>
      <pc:sldChg chg="addSp delSp modSp add mod">
        <pc:chgData name="Shank, Matthew" userId="8da14893-f69c-42e0-b10f-d7ed7059f307" providerId="ADAL" clId="{B98B4EC2-7AB1-43EC-A52F-07BF3490DCB9}" dt="2025-02-06T14:58:39.919" v="177" actId="1076"/>
        <pc:sldMkLst>
          <pc:docMk/>
          <pc:sldMk cId="1146035059" sldId="443"/>
        </pc:sldMkLst>
        <pc:spChg chg="del">
          <ac:chgData name="Shank, Matthew" userId="8da14893-f69c-42e0-b10f-d7ed7059f307" providerId="ADAL" clId="{B98B4EC2-7AB1-43EC-A52F-07BF3490DCB9}" dt="2025-02-06T14:57:55.621" v="171" actId="478"/>
          <ac:spMkLst>
            <pc:docMk/>
            <pc:sldMk cId="1146035059" sldId="443"/>
            <ac:spMk id="2" creationId="{2C2B2539-5186-C563-D4AD-57D7DCC7F5B3}"/>
          </ac:spMkLst>
        </pc:spChg>
        <pc:spChg chg="add mod">
          <ac:chgData name="Shank, Matthew" userId="8da14893-f69c-42e0-b10f-d7ed7059f307" providerId="ADAL" clId="{B98B4EC2-7AB1-43EC-A52F-07BF3490DCB9}" dt="2025-02-06T14:58:33.222" v="175" actId="2711"/>
          <ac:spMkLst>
            <pc:docMk/>
            <pc:sldMk cId="1146035059" sldId="443"/>
            <ac:spMk id="4" creationId="{D55FFBC2-0666-BF1E-1E9E-0890B9EC4C5E}"/>
          </ac:spMkLst>
        </pc:spChg>
        <pc:spChg chg="add mod">
          <ac:chgData name="Shank, Matthew" userId="8da14893-f69c-42e0-b10f-d7ed7059f307" providerId="ADAL" clId="{B98B4EC2-7AB1-43EC-A52F-07BF3490DCB9}" dt="2025-02-06T14:58:18.841" v="173" actId="2711"/>
          <ac:spMkLst>
            <pc:docMk/>
            <pc:sldMk cId="1146035059" sldId="443"/>
            <ac:spMk id="5" creationId="{589154B5-1B67-783F-146E-8B10100CF26D}"/>
          </ac:spMkLst>
        </pc:spChg>
        <pc:spChg chg="add mod">
          <ac:chgData name="Shank, Matthew" userId="8da14893-f69c-42e0-b10f-d7ed7059f307" providerId="ADAL" clId="{B98B4EC2-7AB1-43EC-A52F-07BF3490DCB9}" dt="2025-02-06T14:58:25.851" v="174" actId="2711"/>
          <ac:spMkLst>
            <pc:docMk/>
            <pc:sldMk cId="1146035059" sldId="443"/>
            <ac:spMk id="6" creationId="{05B9A615-B644-4050-6955-97D826050F8F}"/>
          </ac:spMkLst>
        </pc:spChg>
        <pc:spChg chg="del">
          <ac:chgData name="Shank, Matthew" userId="8da14893-f69c-42e0-b10f-d7ed7059f307" providerId="ADAL" clId="{B98B4EC2-7AB1-43EC-A52F-07BF3490DCB9}" dt="2025-02-06T14:57:11.596" v="163" actId="478"/>
          <ac:spMkLst>
            <pc:docMk/>
            <pc:sldMk cId="1146035059" sldId="443"/>
            <ac:spMk id="18435" creationId="{DC79EA9E-277F-435E-FF85-D0DC2CA2FBB1}"/>
          </ac:spMkLst>
        </pc:spChg>
        <pc:picChg chg="add mod">
          <ac:chgData name="Shank, Matthew" userId="8da14893-f69c-42e0-b10f-d7ed7059f307" providerId="ADAL" clId="{B98B4EC2-7AB1-43EC-A52F-07BF3490DCB9}" dt="2025-02-06T14:58:39.919" v="177" actId="1076"/>
          <ac:picMkLst>
            <pc:docMk/>
            <pc:sldMk cId="1146035059" sldId="443"/>
            <ac:picMk id="3" creationId="{4AE287E2-84F9-B6BB-D652-C996A57D8378}"/>
          </ac:picMkLst>
        </pc:picChg>
      </pc:sldChg>
      <pc:sldChg chg="addSp delSp modSp add mod">
        <pc:chgData name="Shank, Matthew" userId="8da14893-f69c-42e0-b10f-d7ed7059f307" providerId="ADAL" clId="{B98B4EC2-7AB1-43EC-A52F-07BF3490DCB9}" dt="2025-02-06T14:59:26.342" v="183" actId="2711"/>
        <pc:sldMkLst>
          <pc:docMk/>
          <pc:sldMk cId="3725820505" sldId="444"/>
        </pc:sldMkLst>
        <pc:spChg chg="del">
          <ac:chgData name="Shank, Matthew" userId="8da14893-f69c-42e0-b10f-d7ed7059f307" providerId="ADAL" clId="{B98B4EC2-7AB1-43EC-A52F-07BF3490DCB9}" dt="2025-02-06T14:58:59.431" v="179" actId="478"/>
          <ac:spMkLst>
            <pc:docMk/>
            <pc:sldMk cId="3725820505" sldId="444"/>
            <ac:spMk id="4" creationId="{D55FFBC2-0666-BF1E-1E9E-0890B9EC4C5E}"/>
          </ac:spMkLst>
        </pc:spChg>
        <pc:spChg chg="del">
          <ac:chgData name="Shank, Matthew" userId="8da14893-f69c-42e0-b10f-d7ed7059f307" providerId="ADAL" clId="{B98B4EC2-7AB1-43EC-A52F-07BF3490DCB9}" dt="2025-02-06T14:58:59.431" v="179" actId="478"/>
          <ac:spMkLst>
            <pc:docMk/>
            <pc:sldMk cId="3725820505" sldId="444"/>
            <ac:spMk id="5" creationId="{589154B5-1B67-783F-146E-8B10100CF26D}"/>
          </ac:spMkLst>
        </pc:spChg>
        <pc:spChg chg="del">
          <ac:chgData name="Shank, Matthew" userId="8da14893-f69c-42e0-b10f-d7ed7059f307" providerId="ADAL" clId="{B98B4EC2-7AB1-43EC-A52F-07BF3490DCB9}" dt="2025-02-06T14:58:59.431" v="179" actId="478"/>
          <ac:spMkLst>
            <pc:docMk/>
            <pc:sldMk cId="3725820505" sldId="444"/>
            <ac:spMk id="6" creationId="{05B9A615-B644-4050-6955-97D826050F8F}"/>
          </ac:spMkLst>
        </pc:spChg>
        <pc:spChg chg="add mod">
          <ac:chgData name="Shank, Matthew" userId="8da14893-f69c-42e0-b10f-d7ed7059f307" providerId="ADAL" clId="{B98B4EC2-7AB1-43EC-A52F-07BF3490DCB9}" dt="2025-02-06T14:59:26.342" v="183" actId="2711"/>
          <ac:spMkLst>
            <pc:docMk/>
            <pc:sldMk cId="3725820505" sldId="444"/>
            <ac:spMk id="10" creationId="{472A1C65-39B2-B6FD-7436-FCE4EBE74758}"/>
          </ac:spMkLst>
        </pc:spChg>
        <pc:spChg chg="add mod">
          <ac:chgData name="Shank, Matthew" userId="8da14893-f69c-42e0-b10f-d7ed7059f307" providerId="ADAL" clId="{B98B4EC2-7AB1-43EC-A52F-07BF3490DCB9}" dt="2025-02-06T14:59:26.342" v="183" actId="2711"/>
          <ac:spMkLst>
            <pc:docMk/>
            <pc:sldMk cId="3725820505" sldId="444"/>
            <ac:spMk id="11" creationId="{B44485BD-FE05-0F05-EDC7-F97531F01885}"/>
          </ac:spMkLst>
        </pc:spChg>
        <pc:picChg chg="add mod">
          <ac:chgData name="Shank, Matthew" userId="8da14893-f69c-42e0-b10f-d7ed7059f307" providerId="ADAL" clId="{B98B4EC2-7AB1-43EC-A52F-07BF3490DCB9}" dt="2025-02-06T14:59:16.842" v="182" actId="1076"/>
          <ac:picMkLst>
            <pc:docMk/>
            <pc:sldMk cId="3725820505" sldId="444"/>
            <ac:picMk id="2" creationId="{AE58FB2E-E719-1D55-6837-5C1D2555A70D}"/>
          </ac:picMkLst>
        </pc:picChg>
        <pc:picChg chg="del">
          <ac:chgData name="Shank, Matthew" userId="8da14893-f69c-42e0-b10f-d7ed7059f307" providerId="ADAL" clId="{B98B4EC2-7AB1-43EC-A52F-07BF3490DCB9}" dt="2025-02-06T14:59:00.421" v="180" actId="478"/>
          <ac:picMkLst>
            <pc:docMk/>
            <pc:sldMk cId="3725820505" sldId="444"/>
            <ac:picMk id="3" creationId="{4AE287E2-84F9-B6BB-D652-C996A57D8378}"/>
          </ac:picMkLst>
        </pc:picChg>
        <pc:picChg chg="add mod">
          <ac:chgData name="Shank, Matthew" userId="8da14893-f69c-42e0-b10f-d7ed7059f307" providerId="ADAL" clId="{B98B4EC2-7AB1-43EC-A52F-07BF3490DCB9}" dt="2025-02-06T14:59:16.842" v="182" actId="1076"/>
          <ac:picMkLst>
            <pc:docMk/>
            <pc:sldMk cId="3725820505" sldId="444"/>
            <ac:picMk id="7" creationId="{B69F9B4F-4584-2807-CA4C-B1B0067A3D7A}"/>
          </ac:picMkLst>
        </pc:picChg>
        <pc:picChg chg="add mod">
          <ac:chgData name="Shank, Matthew" userId="8da14893-f69c-42e0-b10f-d7ed7059f307" providerId="ADAL" clId="{B98B4EC2-7AB1-43EC-A52F-07BF3490DCB9}" dt="2025-02-06T14:59:16.842" v="182" actId="1076"/>
          <ac:picMkLst>
            <pc:docMk/>
            <pc:sldMk cId="3725820505" sldId="444"/>
            <ac:picMk id="8" creationId="{4DD12035-5F5D-D007-CED6-73D9184FF146}"/>
          </ac:picMkLst>
        </pc:picChg>
        <pc:picChg chg="add mod">
          <ac:chgData name="Shank, Matthew" userId="8da14893-f69c-42e0-b10f-d7ed7059f307" providerId="ADAL" clId="{B98B4EC2-7AB1-43EC-A52F-07BF3490DCB9}" dt="2025-02-06T14:59:16.842" v="182" actId="1076"/>
          <ac:picMkLst>
            <pc:docMk/>
            <pc:sldMk cId="3725820505" sldId="444"/>
            <ac:picMk id="9" creationId="{62CF8465-6099-F0A1-15D8-9BBA0E444A74}"/>
          </ac:picMkLst>
        </pc:picChg>
      </pc:sldChg>
      <pc:sldChg chg="addSp delSp modSp add mod">
        <pc:chgData name="Shank, Matthew" userId="8da14893-f69c-42e0-b10f-d7ed7059f307" providerId="ADAL" clId="{B98B4EC2-7AB1-43EC-A52F-07BF3490DCB9}" dt="2025-02-06T15:00:48.961" v="196" actId="14100"/>
        <pc:sldMkLst>
          <pc:docMk/>
          <pc:sldMk cId="1525865627" sldId="445"/>
        </pc:sldMkLst>
        <pc:spChg chg="add mod">
          <ac:chgData name="Shank, Matthew" userId="8da14893-f69c-42e0-b10f-d7ed7059f307" providerId="ADAL" clId="{B98B4EC2-7AB1-43EC-A52F-07BF3490DCB9}" dt="2025-02-06T15:00:48.961" v="196" actId="14100"/>
          <ac:spMkLst>
            <pc:docMk/>
            <pc:sldMk cId="1525865627" sldId="445"/>
            <ac:spMk id="3" creationId="{565158B8-5CD6-5A08-5FEE-47212849C935}"/>
          </ac:spMkLst>
        </pc:spChg>
        <pc:spChg chg="add mod">
          <ac:chgData name="Shank, Matthew" userId="8da14893-f69c-42e0-b10f-d7ed7059f307" providerId="ADAL" clId="{B98B4EC2-7AB1-43EC-A52F-07BF3490DCB9}" dt="2025-02-06T15:00:40.836" v="195" actId="2711"/>
          <ac:spMkLst>
            <pc:docMk/>
            <pc:sldMk cId="1525865627" sldId="445"/>
            <ac:spMk id="5" creationId="{D88BD1A0-02CA-3C8C-226E-EAD128AC3BD1}"/>
          </ac:spMkLst>
        </pc:spChg>
        <pc:spChg chg="del">
          <ac:chgData name="Shank, Matthew" userId="8da14893-f69c-42e0-b10f-d7ed7059f307" providerId="ADAL" clId="{B98B4EC2-7AB1-43EC-A52F-07BF3490DCB9}" dt="2025-02-06T14:59:50.192" v="185" actId="478"/>
          <ac:spMkLst>
            <pc:docMk/>
            <pc:sldMk cId="1525865627" sldId="445"/>
            <ac:spMk id="10" creationId="{472A1C65-39B2-B6FD-7436-FCE4EBE74758}"/>
          </ac:spMkLst>
        </pc:spChg>
        <pc:spChg chg="del">
          <ac:chgData name="Shank, Matthew" userId="8da14893-f69c-42e0-b10f-d7ed7059f307" providerId="ADAL" clId="{B98B4EC2-7AB1-43EC-A52F-07BF3490DCB9}" dt="2025-02-06T14:59:50.192" v="185" actId="478"/>
          <ac:spMkLst>
            <pc:docMk/>
            <pc:sldMk cId="1525865627" sldId="445"/>
            <ac:spMk id="11" creationId="{B44485BD-FE05-0F05-EDC7-F97531F01885}"/>
          </ac:spMkLst>
        </pc:spChg>
        <pc:picChg chg="del">
          <ac:chgData name="Shank, Matthew" userId="8da14893-f69c-42e0-b10f-d7ed7059f307" providerId="ADAL" clId="{B98B4EC2-7AB1-43EC-A52F-07BF3490DCB9}" dt="2025-02-06T14:59:50.192" v="185" actId="478"/>
          <ac:picMkLst>
            <pc:docMk/>
            <pc:sldMk cId="1525865627" sldId="445"/>
            <ac:picMk id="2" creationId="{AE58FB2E-E719-1D55-6837-5C1D2555A70D}"/>
          </ac:picMkLst>
        </pc:picChg>
        <pc:picChg chg="add mod">
          <ac:chgData name="Shank, Matthew" userId="8da14893-f69c-42e0-b10f-d7ed7059f307" providerId="ADAL" clId="{B98B4EC2-7AB1-43EC-A52F-07BF3490DCB9}" dt="2025-02-06T15:00:23.412" v="191" actId="1076"/>
          <ac:picMkLst>
            <pc:docMk/>
            <pc:sldMk cId="1525865627" sldId="445"/>
            <ac:picMk id="4" creationId="{C1B707BB-1D52-C94F-0BE5-A04F06A40DF7}"/>
          </ac:picMkLst>
        </pc:picChg>
        <pc:picChg chg="add mod">
          <ac:chgData name="Shank, Matthew" userId="8da14893-f69c-42e0-b10f-d7ed7059f307" providerId="ADAL" clId="{B98B4EC2-7AB1-43EC-A52F-07BF3490DCB9}" dt="2025-02-06T15:00:01.252" v="187" actId="1076"/>
          <ac:picMkLst>
            <pc:docMk/>
            <pc:sldMk cId="1525865627" sldId="445"/>
            <ac:picMk id="6" creationId="{8E56C2C8-79AC-AF86-986C-9B8E2393E101}"/>
          </ac:picMkLst>
        </pc:picChg>
        <pc:picChg chg="del">
          <ac:chgData name="Shank, Matthew" userId="8da14893-f69c-42e0-b10f-d7ed7059f307" providerId="ADAL" clId="{B98B4EC2-7AB1-43EC-A52F-07BF3490DCB9}" dt="2025-02-06T14:59:50.192" v="185" actId="478"/>
          <ac:picMkLst>
            <pc:docMk/>
            <pc:sldMk cId="1525865627" sldId="445"/>
            <ac:picMk id="7" creationId="{B69F9B4F-4584-2807-CA4C-B1B0067A3D7A}"/>
          </ac:picMkLst>
        </pc:picChg>
        <pc:picChg chg="del">
          <ac:chgData name="Shank, Matthew" userId="8da14893-f69c-42e0-b10f-d7ed7059f307" providerId="ADAL" clId="{B98B4EC2-7AB1-43EC-A52F-07BF3490DCB9}" dt="2025-02-06T14:59:50.192" v="185" actId="478"/>
          <ac:picMkLst>
            <pc:docMk/>
            <pc:sldMk cId="1525865627" sldId="445"/>
            <ac:picMk id="8" creationId="{4DD12035-5F5D-D007-CED6-73D9184FF146}"/>
          </ac:picMkLst>
        </pc:picChg>
        <pc:picChg chg="del">
          <ac:chgData name="Shank, Matthew" userId="8da14893-f69c-42e0-b10f-d7ed7059f307" providerId="ADAL" clId="{B98B4EC2-7AB1-43EC-A52F-07BF3490DCB9}" dt="2025-02-06T14:59:50.192" v="185" actId="478"/>
          <ac:picMkLst>
            <pc:docMk/>
            <pc:sldMk cId="1525865627" sldId="445"/>
            <ac:picMk id="9" creationId="{62CF8465-6099-F0A1-15D8-9BBA0E444A74}"/>
          </ac:picMkLst>
        </pc:picChg>
      </pc:sldChg>
      <pc:sldChg chg="addSp delSp modSp add mod">
        <pc:chgData name="Shank, Matthew" userId="8da14893-f69c-42e0-b10f-d7ed7059f307" providerId="ADAL" clId="{B98B4EC2-7AB1-43EC-A52F-07BF3490DCB9}" dt="2025-02-06T15:02:43.561" v="209" actId="255"/>
        <pc:sldMkLst>
          <pc:docMk/>
          <pc:sldMk cId="2213865574" sldId="446"/>
        </pc:sldMkLst>
        <pc:spChg chg="add mod">
          <ac:chgData name="Shank, Matthew" userId="8da14893-f69c-42e0-b10f-d7ed7059f307" providerId="ADAL" clId="{B98B4EC2-7AB1-43EC-A52F-07BF3490DCB9}" dt="2025-02-06T15:02:43.561" v="209" actId="255"/>
          <ac:spMkLst>
            <pc:docMk/>
            <pc:sldMk cId="2213865574" sldId="446"/>
            <ac:spMk id="2" creationId="{D44FC5C2-82B5-C603-B853-9ADA14379097}"/>
          </ac:spMkLst>
        </pc:spChg>
        <pc:spChg chg="del">
          <ac:chgData name="Shank, Matthew" userId="8da14893-f69c-42e0-b10f-d7ed7059f307" providerId="ADAL" clId="{B98B4EC2-7AB1-43EC-A52F-07BF3490DCB9}" dt="2025-02-06T15:01:15.142" v="198" actId="478"/>
          <ac:spMkLst>
            <pc:docMk/>
            <pc:sldMk cId="2213865574" sldId="446"/>
            <ac:spMk id="3" creationId="{565158B8-5CD6-5A08-5FEE-47212849C935}"/>
          </ac:spMkLst>
        </pc:spChg>
        <pc:spChg chg="del">
          <ac:chgData name="Shank, Matthew" userId="8da14893-f69c-42e0-b10f-d7ed7059f307" providerId="ADAL" clId="{B98B4EC2-7AB1-43EC-A52F-07BF3490DCB9}" dt="2025-02-06T15:01:15.142" v="198" actId="478"/>
          <ac:spMkLst>
            <pc:docMk/>
            <pc:sldMk cId="2213865574" sldId="446"/>
            <ac:spMk id="5" creationId="{D88BD1A0-02CA-3C8C-226E-EAD128AC3BD1}"/>
          </ac:spMkLst>
        </pc:spChg>
        <pc:picChg chg="del">
          <ac:chgData name="Shank, Matthew" userId="8da14893-f69c-42e0-b10f-d7ed7059f307" providerId="ADAL" clId="{B98B4EC2-7AB1-43EC-A52F-07BF3490DCB9}" dt="2025-02-06T15:01:15.142" v="198" actId="478"/>
          <ac:picMkLst>
            <pc:docMk/>
            <pc:sldMk cId="2213865574" sldId="446"/>
            <ac:picMk id="4" creationId="{C1B707BB-1D52-C94F-0BE5-A04F06A40DF7}"/>
          </ac:picMkLst>
        </pc:picChg>
        <pc:picChg chg="del">
          <ac:chgData name="Shank, Matthew" userId="8da14893-f69c-42e0-b10f-d7ed7059f307" providerId="ADAL" clId="{B98B4EC2-7AB1-43EC-A52F-07BF3490DCB9}" dt="2025-02-06T15:01:15.142" v="198" actId="478"/>
          <ac:picMkLst>
            <pc:docMk/>
            <pc:sldMk cId="2213865574" sldId="446"/>
            <ac:picMk id="6" creationId="{8E56C2C8-79AC-AF86-986C-9B8E2393E101}"/>
          </ac:picMkLst>
        </pc:picChg>
        <pc:picChg chg="add mod">
          <ac:chgData name="Shank, Matthew" userId="8da14893-f69c-42e0-b10f-d7ed7059f307" providerId="ADAL" clId="{B98B4EC2-7AB1-43EC-A52F-07BF3490DCB9}" dt="2025-02-06T15:01:49.944" v="201" actId="1076"/>
          <ac:picMkLst>
            <pc:docMk/>
            <pc:sldMk cId="2213865574" sldId="446"/>
            <ac:picMk id="7" creationId="{845B8714-DC78-3960-EDE4-7F6D12022EEB}"/>
          </ac:picMkLst>
        </pc:picChg>
      </pc:sldChg>
      <pc:sldChg chg="addSp delSp modSp add mod setBg">
        <pc:chgData name="Shank, Matthew" userId="8da14893-f69c-42e0-b10f-d7ed7059f307" providerId="ADAL" clId="{B98B4EC2-7AB1-43EC-A52F-07BF3490DCB9}" dt="2025-02-06T15:03:44.981" v="217" actId="2711"/>
        <pc:sldMkLst>
          <pc:docMk/>
          <pc:sldMk cId="2433968257" sldId="447"/>
        </pc:sldMkLst>
        <pc:spChg chg="del">
          <ac:chgData name="Shank, Matthew" userId="8da14893-f69c-42e0-b10f-d7ed7059f307" providerId="ADAL" clId="{B98B4EC2-7AB1-43EC-A52F-07BF3490DCB9}" dt="2025-02-06T15:03:19.442" v="211" actId="478"/>
          <ac:spMkLst>
            <pc:docMk/>
            <pc:sldMk cId="2433968257" sldId="447"/>
            <ac:spMk id="2" creationId="{D44FC5C2-82B5-C603-B853-9ADA14379097}"/>
          </ac:spMkLst>
        </pc:spChg>
        <pc:spChg chg="add mod">
          <ac:chgData name="Shank, Matthew" userId="8da14893-f69c-42e0-b10f-d7ed7059f307" providerId="ADAL" clId="{B98B4EC2-7AB1-43EC-A52F-07BF3490DCB9}" dt="2025-02-06T15:03:44.981" v="217" actId="2711"/>
          <ac:spMkLst>
            <pc:docMk/>
            <pc:sldMk cId="2433968257" sldId="447"/>
            <ac:spMk id="3" creationId="{AD9325B5-9D0B-76F4-6816-F93B70C07325}"/>
          </ac:spMkLst>
        </pc:spChg>
        <pc:spChg chg="mod">
          <ac:chgData name="Shank, Matthew" userId="8da14893-f69c-42e0-b10f-d7ed7059f307" providerId="ADAL" clId="{B98B4EC2-7AB1-43EC-A52F-07BF3490DCB9}" dt="2025-02-06T15:03:28.542" v="214" actId="26606"/>
          <ac:spMkLst>
            <pc:docMk/>
            <pc:sldMk cId="2433968257" sldId="447"/>
            <ac:spMk id="18434" creationId="{FE26240B-2C73-1615-7DDA-7F558A47CF05}"/>
          </ac:spMkLst>
        </pc:spChg>
        <pc:spChg chg="add del">
          <ac:chgData name="Shank, Matthew" userId="8da14893-f69c-42e0-b10f-d7ed7059f307" providerId="ADAL" clId="{B98B4EC2-7AB1-43EC-A52F-07BF3490DCB9}" dt="2025-02-06T15:03:28.542" v="214" actId="26606"/>
          <ac:spMkLst>
            <pc:docMk/>
            <pc:sldMk cId="2433968257" sldId="447"/>
            <ac:spMk id="18439" creationId="{04812C46-200A-4DEB-A05E-3ED6C68C2387}"/>
          </ac:spMkLst>
        </pc:spChg>
        <pc:spChg chg="add del">
          <ac:chgData name="Shank, Matthew" userId="8da14893-f69c-42e0-b10f-d7ed7059f307" providerId="ADAL" clId="{B98B4EC2-7AB1-43EC-A52F-07BF3490DCB9}" dt="2025-02-06T15:03:28.542" v="214" actId="26606"/>
          <ac:spMkLst>
            <pc:docMk/>
            <pc:sldMk cId="2433968257" sldId="447"/>
            <ac:spMk id="18441" creationId="{D1EA859B-E555-4109-94F3-6700E046E008}"/>
          </ac:spMkLst>
        </pc:spChg>
        <pc:picChg chg="add mod ord">
          <ac:chgData name="Shank, Matthew" userId="8da14893-f69c-42e0-b10f-d7ed7059f307" providerId="ADAL" clId="{B98B4EC2-7AB1-43EC-A52F-07BF3490DCB9}" dt="2025-02-06T15:03:33.912" v="215" actId="1076"/>
          <ac:picMkLst>
            <pc:docMk/>
            <pc:sldMk cId="2433968257" sldId="447"/>
            <ac:picMk id="4" creationId="{4BC77E6E-E655-8196-B8AF-6E69645FBCC9}"/>
          </ac:picMkLst>
        </pc:picChg>
        <pc:picChg chg="del">
          <ac:chgData name="Shank, Matthew" userId="8da14893-f69c-42e0-b10f-d7ed7059f307" providerId="ADAL" clId="{B98B4EC2-7AB1-43EC-A52F-07BF3490DCB9}" dt="2025-02-06T15:03:19.442" v="211" actId="478"/>
          <ac:picMkLst>
            <pc:docMk/>
            <pc:sldMk cId="2433968257" sldId="447"/>
            <ac:picMk id="7" creationId="{845B8714-DC78-3960-EDE4-7F6D12022EEB}"/>
          </ac:picMkLst>
        </pc:picChg>
      </pc:sldChg>
      <pc:sldChg chg="addSp delSp modSp add mod">
        <pc:chgData name="Shank, Matthew" userId="8da14893-f69c-42e0-b10f-d7ed7059f307" providerId="ADAL" clId="{B98B4EC2-7AB1-43EC-A52F-07BF3490DCB9}" dt="2025-02-06T15:09:36.116" v="270" actId="1076"/>
        <pc:sldMkLst>
          <pc:docMk/>
          <pc:sldMk cId="627754640" sldId="448"/>
        </pc:sldMkLst>
        <pc:spChg chg="add mod">
          <ac:chgData name="Shank, Matthew" userId="8da14893-f69c-42e0-b10f-d7ed7059f307" providerId="ADAL" clId="{B98B4EC2-7AB1-43EC-A52F-07BF3490DCB9}" dt="2025-02-06T15:08:48.420" v="242"/>
          <ac:spMkLst>
            <pc:docMk/>
            <pc:sldMk cId="627754640" sldId="448"/>
            <ac:spMk id="2" creationId="{CE18EB76-F840-FB40-3122-440805558DD3}"/>
          </ac:spMkLst>
        </pc:spChg>
        <pc:spChg chg="del mod">
          <ac:chgData name="Shank, Matthew" userId="8da14893-f69c-42e0-b10f-d7ed7059f307" providerId="ADAL" clId="{B98B4EC2-7AB1-43EC-A52F-07BF3490DCB9}" dt="2025-02-06T15:04:39.442" v="225" actId="478"/>
          <ac:spMkLst>
            <pc:docMk/>
            <pc:sldMk cId="627754640" sldId="448"/>
            <ac:spMk id="3" creationId="{AD9325B5-9D0B-76F4-6816-F93B70C07325}"/>
          </ac:spMkLst>
        </pc:spChg>
        <pc:spChg chg="add mod">
          <ac:chgData name="Shank, Matthew" userId="8da14893-f69c-42e0-b10f-d7ed7059f307" providerId="ADAL" clId="{B98B4EC2-7AB1-43EC-A52F-07BF3490DCB9}" dt="2025-02-06T15:09:36.116" v="270" actId="1076"/>
          <ac:spMkLst>
            <pc:docMk/>
            <pc:sldMk cId="627754640" sldId="448"/>
            <ac:spMk id="6" creationId="{B88B66E3-5820-6F99-00DC-265CA8162AF4}"/>
          </ac:spMkLst>
        </pc:spChg>
        <pc:spChg chg="mod">
          <ac:chgData name="Shank, Matthew" userId="8da14893-f69c-42e0-b10f-d7ed7059f307" providerId="ADAL" clId="{B98B4EC2-7AB1-43EC-A52F-07BF3490DCB9}" dt="2025-02-06T15:04:24.112" v="222" actId="20577"/>
          <ac:spMkLst>
            <pc:docMk/>
            <pc:sldMk cId="627754640" sldId="448"/>
            <ac:spMk id="18434" creationId="{FE26240B-2C73-1615-7DDA-7F558A47CF05}"/>
          </ac:spMkLst>
        </pc:spChg>
        <pc:picChg chg="del">
          <ac:chgData name="Shank, Matthew" userId="8da14893-f69c-42e0-b10f-d7ed7059f307" providerId="ADAL" clId="{B98B4EC2-7AB1-43EC-A52F-07BF3490DCB9}" dt="2025-02-06T15:04:37.412" v="223" actId="478"/>
          <ac:picMkLst>
            <pc:docMk/>
            <pc:sldMk cId="627754640" sldId="448"/>
            <ac:picMk id="4" creationId="{4BC77E6E-E655-8196-B8AF-6E69645FBCC9}"/>
          </ac:picMkLst>
        </pc:picChg>
        <pc:picChg chg="add mod">
          <ac:chgData name="Shank, Matthew" userId="8da14893-f69c-42e0-b10f-d7ed7059f307" providerId="ADAL" clId="{B98B4EC2-7AB1-43EC-A52F-07BF3490DCB9}" dt="2025-02-06T15:05:34.435" v="233" actId="1076"/>
          <ac:picMkLst>
            <pc:docMk/>
            <pc:sldMk cId="627754640" sldId="448"/>
            <ac:picMk id="5" creationId="{6006DC3E-DF53-D4E8-8D68-102E972FF29A}"/>
          </ac:picMkLst>
        </pc:picChg>
      </pc:sldChg>
      <pc:sldChg chg="new del">
        <pc:chgData name="Shank, Matthew" userId="8da14893-f69c-42e0-b10f-d7ed7059f307" providerId="ADAL" clId="{B98B4EC2-7AB1-43EC-A52F-07BF3490DCB9}" dt="2025-02-06T15:04:15.143" v="219" actId="680"/>
        <pc:sldMkLst>
          <pc:docMk/>
          <pc:sldMk cId="1555244082" sldId="448"/>
        </pc:sldMkLst>
      </pc:sldChg>
      <pc:sldChg chg="addSp delSp modSp add mod">
        <pc:chgData name="Shank, Matthew" userId="8da14893-f69c-42e0-b10f-d7ed7059f307" providerId="ADAL" clId="{B98B4EC2-7AB1-43EC-A52F-07BF3490DCB9}" dt="2025-02-06T15:32:04.647" v="457" actId="14100"/>
        <pc:sldMkLst>
          <pc:docMk/>
          <pc:sldMk cId="3314901898" sldId="449"/>
        </pc:sldMkLst>
        <pc:spChg chg="del">
          <ac:chgData name="Shank, Matthew" userId="8da14893-f69c-42e0-b10f-d7ed7059f307" providerId="ADAL" clId="{B98B4EC2-7AB1-43EC-A52F-07BF3490DCB9}" dt="2025-02-06T15:06:38.136" v="235" actId="478"/>
          <ac:spMkLst>
            <pc:docMk/>
            <pc:sldMk cId="3314901898" sldId="449"/>
            <ac:spMk id="2" creationId="{CE18EB76-F840-FB40-3122-440805558DD3}"/>
          </ac:spMkLst>
        </pc:spChg>
        <pc:spChg chg="add del mod">
          <ac:chgData name="Shank, Matthew" userId="8da14893-f69c-42e0-b10f-d7ed7059f307" providerId="ADAL" clId="{B98B4EC2-7AB1-43EC-A52F-07BF3490DCB9}" dt="2025-02-06T15:10:33.599" v="273" actId="478"/>
          <ac:spMkLst>
            <pc:docMk/>
            <pc:sldMk cId="3314901898" sldId="449"/>
            <ac:spMk id="3" creationId="{A6F249E2-4CB6-EF9F-C215-C360FB063393}"/>
          </ac:spMkLst>
        </pc:spChg>
        <pc:spChg chg="add mod">
          <ac:chgData name="Shank, Matthew" userId="8da14893-f69c-42e0-b10f-d7ed7059f307" providerId="ADAL" clId="{B98B4EC2-7AB1-43EC-A52F-07BF3490DCB9}" dt="2025-02-06T15:31:53.308" v="455" actId="1076"/>
          <ac:spMkLst>
            <pc:docMk/>
            <pc:sldMk cId="3314901898" sldId="449"/>
            <ac:spMk id="4" creationId="{DE90E960-B675-C11C-31BC-D9E3418E44F1}"/>
          </ac:spMkLst>
        </pc:spChg>
        <pc:spChg chg="mod">
          <ac:chgData name="Shank, Matthew" userId="8da14893-f69c-42e0-b10f-d7ed7059f307" providerId="ADAL" clId="{B98B4EC2-7AB1-43EC-A52F-07BF3490DCB9}" dt="2025-02-06T15:12:12.726" v="282" actId="1076"/>
          <ac:spMkLst>
            <pc:docMk/>
            <pc:sldMk cId="3314901898" sldId="449"/>
            <ac:spMk id="18434" creationId="{FE26240B-2C73-1615-7DDA-7F558A47CF05}"/>
          </ac:spMkLst>
        </pc:spChg>
        <pc:picChg chg="del">
          <ac:chgData name="Shank, Matthew" userId="8da14893-f69c-42e0-b10f-d7ed7059f307" providerId="ADAL" clId="{B98B4EC2-7AB1-43EC-A52F-07BF3490DCB9}" dt="2025-02-06T15:06:38.136" v="235" actId="478"/>
          <ac:picMkLst>
            <pc:docMk/>
            <pc:sldMk cId="3314901898" sldId="449"/>
            <ac:picMk id="5" creationId="{6006DC3E-DF53-D4E8-8D68-102E972FF29A}"/>
          </ac:picMkLst>
        </pc:picChg>
        <pc:picChg chg="add mod">
          <ac:chgData name="Shank, Matthew" userId="8da14893-f69c-42e0-b10f-d7ed7059f307" providerId="ADAL" clId="{B98B4EC2-7AB1-43EC-A52F-07BF3490DCB9}" dt="2025-02-06T15:32:00.527" v="456" actId="1076"/>
          <ac:picMkLst>
            <pc:docMk/>
            <pc:sldMk cId="3314901898" sldId="449"/>
            <ac:picMk id="6" creationId="{188C42B1-00C3-2AAC-4F69-E04925A09CC5}"/>
          </ac:picMkLst>
        </pc:picChg>
        <pc:picChg chg="add mod">
          <ac:chgData name="Shank, Matthew" userId="8da14893-f69c-42e0-b10f-d7ed7059f307" providerId="ADAL" clId="{B98B4EC2-7AB1-43EC-A52F-07BF3490DCB9}" dt="2025-02-06T15:32:04.647" v="457" actId="14100"/>
          <ac:picMkLst>
            <pc:docMk/>
            <pc:sldMk cId="3314901898" sldId="449"/>
            <ac:picMk id="7" creationId="{B996D2D3-64F3-498E-D1A1-86AE73804917}"/>
          </ac:picMkLst>
        </pc:picChg>
      </pc:sldChg>
      <pc:sldChg chg="addSp delSp modSp add mod">
        <pc:chgData name="Shank, Matthew" userId="8da14893-f69c-42e0-b10f-d7ed7059f307" providerId="ADAL" clId="{B98B4EC2-7AB1-43EC-A52F-07BF3490DCB9}" dt="2025-02-06T15:13:04.917" v="290" actId="14100"/>
        <pc:sldMkLst>
          <pc:docMk/>
          <pc:sldMk cId="2752602532" sldId="450"/>
        </pc:sldMkLst>
        <pc:spChg chg="add mod">
          <ac:chgData name="Shank, Matthew" userId="8da14893-f69c-42e0-b10f-d7ed7059f307" providerId="ADAL" clId="{B98B4EC2-7AB1-43EC-A52F-07BF3490DCB9}" dt="2025-02-06T15:13:04.917" v="290" actId="14100"/>
          <ac:spMkLst>
            <pc:docMk/>
            <pc:sldMk cId="2752602532" sldId="450"/>
            <ac:spMk id="2" creationId="{21485DD6-AEA1-FB77-862E-E5CBB4F07344}"/>
          </ac:spMkLst>
        </pc:spChg>
        <pc:spChg chg="del">
          <ac:chgData name="Shank, Matthew" userId="8da14893-f69c-42e0-b10f-d7ed7059f307" providerId="ADAL" clId="{B98B4EC2-7AB1-43EC-A52F-07BF3490DCB9}" dt="2025-02-06T15:12:45.936" v="285" actId="478"/>
          <ac:spMkLst>
            <pc:docMk/>
            <pc:sldMk cId="2752602532" sldId="450"/>
            <ac:spMk id="4" creationId="{DE90E960-B675-C11C-31BC-D9E3418E44F1}"/>
          </ac:spMkLst>
        </pc:spChg>
        <pc:spChg chg="mod">
          <ac:chgData name="Shank, Matthew" userId="8da14893-f69c-42e0-b10f-d7ed7059f307" providerId="ADAL" clId="{B98B4EC2-7AB1-43EC-A52F-07BF3490DCB9}" dt="2025-02-06T15:12:26.496" v="284"/>
          <ac:spMkLst>
            <pc:docMk/>
            <pc:sldMk cId="2752602532" sldId="450"/>
            <ac:spMk id="18434" creationId="{FE26240B-2C73-1615-7DDA-7F558A47CF05}"/>
          </ac:spMkLst>
        </pc:spChg>
        <pc:picChg chg="del">
          <ac:chgData name="Shank, Matthew" userId="8da14893-f69c-42e0-b10f-d7ed7059f307" providerId="ADAL" clId="{B98B4EC2-7AB1-43EC-A52F-07BF3490DCB9}" dt="2025-02-06T15:12:45.936" v="285" actId="478"/>
          <ac:picMkLst>
            <pc:docMk/>
            <pc:sldMk cId="2752602532" sldId="450"/>
            <ac:picMk id="6" creationId="{188C42B1-00C3-2AAC-4F69-E04925A09CC5}"/>
          </ac:picMkLst>
        </pc:picChg>
        <pc:picChg chg="del">
          <ac:chgData name="Shank, Matthew" userId="8da14893-f69c-42e0-b10f-d7ed7059f307" providerId="ADAL" clId="{B98B4EC2-7AB1-43EC-A52F-07BF3490DCB9}" dt="2025-02-06T15:12:45.936" v="285" actId="478"/>
          <ac:picMkLst>
            <pc:docMk/>
            <pc:sldMk cId="2752602532" sldId="450"/>
            <ac:picMk id="7" creationId="{B996D2D3-64F3-498E-D1A1-86AE73804917}"/>
          </ac:picMkLst>
        </pc:picChg>
      </pc:sldChg>
      <pc:sldChg chg="addSp delSp modSp add mod">
        <pc:chgData name="Shank, Matthew" userId="8da14893-f69c-42e0-b10f-d7ed7059f307" providerId="ADAL" clId="{B98B4EC2-7AB1-43EC-A52F-07BF3490DCB9}" dt="2025-02-06T15:16:39.827" v="297" actId="1076"/>
        <pc:sldMkLst>
          <pc:docMk/>
          <pc:sldMk cId="2248500064" sldId="451"/>
        </pc:sldMkLst>
        <pc:spChg chg="del">
          <ac:chgData name="Shank, Matthew" userId="8da14893-f69c-42e0-b10f-d7ed7059f307" providerId="ADAL" clId="{B98B4EC2-7AB1-43EC-A52F-07BF3490DCB9}" dt="2025-02-06T15:16:13.496" v="292" actId="478"/>
          <ac:spMkLst>
            <pc:docMk/>
            <pc:sldMk cId="2248500064" sldId="451"/>
            <ac:spMk id="2" creationId="{21485DD6-AEA1-FB77-862E-E5CBB4F07344}"/>
          </ac:spMkLst>
        </pc:spChg>
        <pc:spChg chg="add mod">
          <ac:chgData name="Shank, Matthew" userId="8da14893-f69c-42e0-b10f-d7ed7059f307" providerId="ADAL" clId="{B98B4EC2-7AB1-43EC-A52F-07BF3490DCB9}" dt="2025-02-06T15:16:39.827" v="297" actId="1076"/>
          <ac:spMkLst>
            <pc:docMk/>
            <pc:sldMk cId="2248500064" sldId="451"/>
            <ac:spMk id="3" creationId="{74913150-4F7F-7595-9684-32323484C27F}"/>
          </ac:spMkLst>
        </pc:spChg>
      </pc:sldChg>
      <pc:sldChg chg="addSp delSp modSp add mod">
        <pc:chgData name="Shank, Matthew" userId="8da14893-f69c-42e0-b10f-d7ed7059f307" providerId="ADAL" clId="{B98B4EC2-7AB1-43EC-A52F-07BF3490DCB9}" dt="2025-02-06T15:17:33.687" v="308" actId="1076"/>
        <pc:sldMkLst>
          <pc:docMk/>
          <pc:sldMk cId="3322434130" sldId="452"/>
        </pc:sldMkLst>
        <pc:spChg chg="add mod">
          <ac:chgData name="Shank, Matthew" userId="8da14893-f69c-42e0-b10f-d7ed7059f307" providerId="ADAL" clId="{B98B4EC2-7AB1-43EC-A52F-07BF3490DCB9}" dt="2025-02-06T15:17:33.687" v="308" actId="1076"/>
          <ac:spMkLst>
            <pc:docMk/>
            <pc:sldMk cId="3322434130" sldId="452"/>
            <ac:spMk id="2" creationId="{7C160F6E-E98F-7DC6-8D9B-C2CB7942EC0B}"/>
          </ac:spMkLst>
        </pc:spChg>
        <pc:spChg chg="del">
          <ac:chgData name="Shank, Matthew" userId="8da14893-f69c-42e0-b10f-d7ed7059f307" providerId="ADAL" clId="{B98B4EC2-7AB1-43EC-A52F-07BF3490DCB9}" dt="2025-02-06T15:17:04.162" v="299" actId="478"/>
          <ac:spMkLst>
            <pc:docMk/>
            <pc:sldMk cId="3322434130" sldId="452"/>
            <ac:spMk id="3" creationId="{74913150-4F7F-7595-9684-32323484C27F}"/>
          </ac:spMkLst>
        </pc:spChg>
      </pc:sldChg>
      <pc:sldChg chg="addSp delSp modSp add mod">
        <pc:chgData name="Shank, Matthew" userId="8da14893-f69c-42e0-b10f-d7ed7059f307" providerId="ADAL" clId="{B98B4EC2-7AB1-43EC-A52F-07BF3490DCB9}" dt="2025-02-06T15:18:51.936" v="319" actId="1076"/>
        <pc:sldMkLst>
          <pc:docMk/>
          <pc:sldMk cId="906462354" sldId="453"/>
        </pc:sldMkLst>
        <pc:spChg chg="del">
          <ac:chgData name="Shank, Matthew" userId="8da14893-f69c-42e0-b10f-d7ed7059f307" providerId="ADAL" clId="{B98B4EC2-7AB1-43EC-A52F-07BF3490DCB9}" dt="2025-02-06T15:18:02.846" v="310" actId="478"/>
          <ac:spMkLst>
            <pc:docMk/>
            <pc:sldMk cId="906462354" sldId="453"/>
            <ac:spMk id="2" creationId="{7C160F6E-E98F-7DC6-8D9B-C2CB7942EC0B}"/>
          </ac:spMkLst>
        </pc:spChg>
        <pc:spChg chg="add mod">
          <ac:chgData name="Shank, Matthew" userId="8da14893-f69c-42e0-b10f-d7ed7059f307" providerId="ADAL" clId="{B98B4EC2-7AB1-43EC-A52F-07BF3490DCB9}" dt="2025-02-06T15:18:50.486" v="318" actId="1076"/>
          <ac:spMkLst>
            <pc:docMk/>
            <pc:sldMk cId="906462354" sldId="453"/>
            <ac:spMk id="3" creationId="{539493FA-1E2F-058A-8F9A-117E6303CB11}"/>
          </ac:spMkLst>
        </pc:spChg>
        <pc:picChg chg="add mod ord">
          <ac:chgData name="Shank, Matthew" userId="8da14893-f69c-42e0-b10f-d7ed7059f307" providerId="ADAL" clId="{B98B4EC2-7AB1-43EC-A52F-07BF3490DCB9}" dt="2025-02-06T15:18:51.936" v="319" actId="1076"/>
          <ac:picMkLst>
            <pc:docMk/>
            <pc:sldMk cId="906462354" sldId="453"/>
            <ac:picMk id="4" creationId="{A5BF3861-CF92-84D2-72BD-23F27096E4ED}"/>
          </ac:picMkLst>
        </pc:picChg>
      </pc:sldChg>
      <pc:sldChg chg="addSp delSp modSp add mod">
        <pc:chgData name="Shank, Matthew" userId="8da14893-f69c-42e0-b10f-d7ed7059f307" providerId="ADAL" clId="{B98B4EC2-7AB1-43EC-A52F-07BF3490DCB9}" dt="2025-02-06T15:19:54.787" v="330" actId="1076"/>
        <pc:sldMkLst>
          <pc:docMk/>
          <pc:sldMk cId="1512129333" sldId="454"/>
        </pc:sldMkLst>
        <pc:spChg chg="add mod">
          <ac:chgData name="Shank, Matthew" userId="8da14893-f69c-42e0-b10f-d7ed7059f307" providerId="ADAL" clId="{B98B4EC2-7AB1-43EC-A52F-07BF3490DCB9}" dt="2025-02-06T15:19:54.787" v="330" actId="1076"/>
          <ac:spMkLst>
            <pc:docMk/>
            <pc:sldMk cId="1512129333" sldId="454"/>
            <ac:spMk id="2" creationId="{21050872-CCD3-46DD-434A-2A09DBBC5FCC}"/>
          </ac:spMkLst>
        </pc:spChg>
        <pc:spChg chg="del">
          <ac:chgData name="Shank, Matthew" userId="8da14893-f69c-42e0-b10f-d7ed7059f307" providerId="ADAL" clId="{B98B4EC2-7AB1-43EC-A52F-07BF3490DCB9}" dt="2025-02-06T15:19:35.490" v="324" actId="478"/>
          <ac:spMkLst>
            <pc:docMk/>
            <pc:sldMk cId="1512129333" sldId="454"/>
            <ac:spMk id="3" creationId="{539493FA-1E2F-058A-8F9A-117E6303CB11}"/>
          </ac:spMkLst>
        </pc:spChg>
        <pc:spChg chg="mod">
          <ac:chgData name="Shank, Matthew" userId="8da14893-f69c-42e0-b10f-d7ed7059f307" providerId="ADAL" clId="{B98B4EC2-7AB1-43EC-A52F-07BF3490DCB9}" dt="2025-02-06T15:19:24.376" v="323" actId="14100"/>
          <ac:spMkLst>
            <pc:docMk/>
            <pc:sldMk cId="1512129333" sldId="454"/>
            <ac:spMk id="18434" creationId="{FE26240B-2C73-1615-7DDA-7F558A47CF05}"/>
          </ac:spMkLst>
        </pc:spChg>
        <pc:picChg chg="del">
          <ac:chgData name="Shank, Matthew" userId="8da14893-f69c-42e0-b10f-d7ed7059f307" providerId="ADAL" clId="{B98B4EC2-7AB1-43EC-A52F-07BF3490DCB9}" dt="2025-02-06T15:19:35.490" v="324" actId="478"/>
          <ac:picMkLst>
            <pc:docMk/>
            <pc:sldMk cId="1512129333" sldId="454"/>
            <ac:picMk id="4" creationId="{A5BF3861-CF92-84D2-72BD-23F27096E4ED}"/>
          </ac:picMkLst>
        </pc:picChg>
      </pc:sldChg>
      <pc:sldChg chg="addSp delSp modSp add mod">
        <pc:chgData name="Shank, Matthew" userId="8da14893-f69c-42e0-b10f-d7ed7059f307" providerId="ADAL" clId="{B98B4EC2-7AB1-43EC-A52F-07BF3490DCB9}" dt="2025-02-06T15:20:53.437" v="338" actId="14100"/>
        <pc:sldMkLst>
          <pc:docMk/>
          <pc:sldMk cId="625603896" sldId="455"/>
        </pc:sldMkLst>
        <pc:spChg chg="del">
          <ac:chgData name="Shank, Matthew" userId="8da14893-f69c-42e0-b10f-d7ed7059f307" providerId="ADAL" clId="{B98B4EC2-7AB1-43EC-A52F-07BF3490DCB9}" dt="2025-02-06T15:20:11.646" v="332" actId="478"/>
          <ac:spMkLst>
            <pc:docMk/>
            <pc:sldMk cId="625603896" sldId="455"/>
            <ac:spMk id="2" creationId="{21050872-CCD3-46DD-434A-2A09DBBC5FCC}"/>
          </ac:spMkLst>
        </pc:spChg>
        <pc:spChg chg="add mod">
          <ac:chgData name="Shank, Matthew" userId="8da14893-f69c-42e0-b10f-d7ed7059f307" providerId="ADAL" clId="{B98B4EC2-7AB1-43EC-A52F-07BF3490DCB9}" dt="2025-02-06T15:20:53.437" v="338" actId="14100"/>
          <ac:spMkLst>
            <pc:docMk/>
            <pc:sldMk cId="625603896" sldId="455"/>
            <ac:spMk id="3" creationId="{52B16535-5C21-329D-FC8E-AB8353DB208B}"/>
          </ac:spMkLst>
        </pc:spChg>
        <pc:spChg chg="add mod">
          <ac:chgData name="Shank, Matthew" userId="8da14893-f69c-42e0-b10f-d7ed7059f307" providerId="ADAL" clId="{B98B4EC2-7AB1-43EC-A52F-07BF3490DCB9}" dt="2025-02-06T15:20:48.427" v="337" actId="1076"/>
          <ac:spMkLst>
            <pc:docMk/>
            <pc:sldMk cId="625603896" sldId="455"/>
            <ac:spMk id="6" creationId="{5F02EC8C-C403-09AC-55E2-CE1A2AA074B2}"/>
          </ac:spMkLst>
        </pc:spChg>
        <pc:spChg chg="add mod">
          <ac:chgData name="Shank, Matthew" userId="8da14893-f69c-42e0-b10f-d7ed7059f307" providerId="ADAL" clId="{B98B4EC2-7AB1-43EC-A52F-07BF3490DCB9}" dt="2025-02-06T15:20:48.427" v="337" actId="1076"/>
          <ac:spMkLst>
            <pc:docMk/>
            <pc:sldMk cId="625603896" sldId="455"/>
            <ac:spMk id="8" creationId="{2E8985E4-F35E-3357-3C54-6D46042E38E0}"/>
          </ac:spMkLst>
        </pc:spChg>
        <pc:picChg chg="add mod">
          <ac:chgData name="Shank, Matthew" userId="8da14893-f69c-42e0-b10f-d7ed7059f307" providerId="ADAL" clId="{B98B4EC2-7AB1-43EC-A52F-07BF3490DCB9}" dt="2025-02-06T15:20:48.427" v="337" actId="1076"/>
          <ac:picMkLst>
            <pc:docMk/>
            <pc:sldMk cId="625603896" sldId="455"/>
            <ac:picMk id="4" creationId="{311A464B-293C-0D4E-28CD-C6109CFE41A5}"/>
          </ac:picMkLst>
        </pc:picChg>
        <pc:picChg chg="add mod">
          <ac:chgData name="Shank, Matthew" userId="8da14893-f69c-42e0-b10f-d7ed7059f307" providerId="ADAL" clId="{B98B4EC2-7AB1-43EC-A52F-07BF3490DCB9}" dt="2025-02-06T15:20:48.427" v="337" actId="1076"/>
          <ac:picMkLst>
            <pc:docMk/>
            <pc:sldMk cId="625603896" sldId="455"/>
            <ac:picMk id="5" creationId="{6E4231B0-036D-363A-72AB-CF6595912E3F}"/>
          </ac:picMkLst>
        </pc:picChg>
        <pc:cxnChg chg="add mod">
          <ac:chgData name="Shank, Matthew" userId="8da14893-f69c-42e0-b10f-d7ed7059f307" providerId="ADAL" clId="{B98B4EC2-7AB1-43EC-A52F-07BF3490DCB9}" dt="2025-02-06T15:20:48.427" v="337" actId="1076"/>
          <ac:cxnSpMkLst>
            <pc:docMk/>
            <pc:sldMk cId="625603896" sldId="455"/>
            <ac:cxnSpMk id="7" creationId="{4E7A9443-E049-DFB8-4F89-54200ED1F1C9}"/>
          </ac:cxnSpMkLst>
        </pc:cxnChg>
      </pc:sldChg>
      <pc:sldChg chg="addSp delSp modSp add mod">
        <pc:chgData name="Shank, Matthew" userId="8da14893-f69c-42e0-b10f-d7ed7059f307" providerId="ADAL" clId="{B98B4EC2-7AB1-43EC-A52F-07BF3490DCB9}" dt="2025-02-06T15:21:46.887" v="346" actId="2711"/>
        <pc:sldMkLst>
          <pc:docMk/>
          <pc:sldMk cId="1551231524" sldId="456"/>
        </pc:sldMkLst>
        <pc:spChg chg="add mod">
          <ac:chgData name="Shank, Matthew" userId="8da14893-f69c-42e0-b10f-d7ed7059f307" providerId="ADAL" clId="{B98B4EC2-7AB1-43EC-A52F-07BF3490DCB9}" dt="2025-02-06T15:21:46.887" v="346" actId="2711"/>
          <ac:spMkLst>
            <pc:docMk/>
            <pc:sldMk cId="1551231524" sldId="456"/>
            <ac:spMk id="2" creationId="{4DA49EB6-00E3-E3FA-8254-6DA4589BBB18}"/>
          </ac:spMkLst>
        </pc:spChg>
        <pc:spChg chg="del">
          <ac:chgData name="Shank, Matthew" userId="8da14893-f69c-42e0-b10f-d7ed7059f307" providerId="ADAL" clId="{B98B4EC2-7AB1-43EC-A52F-07BF3490DCB9}" dt="2025-02-06T15:21:33.387" v="342" actId="478"/>
          <ac:spMkLst>
            <pc:docMk/>
            <pc:sldMk cId="1551231524" sldId="456"/>
            <ac:spMk id="3" creationId="{52B16535-5C21-329D-FC8E-AB8353DB208B}"/>
          </ac:spMkLst>
        </pc:spChg>
        <pc:spChg chg="del">
          <ac:chgData name="Shank, Matthew" userId="8da14893-f69c-42e0-b10f-d7ed7059f307" providerId="ADAL" clId="{B98B4EC2-7AB1-43EC-A52F-07BF3490DCB9}" dt="2025-02-06T15:21:33.387" v="342" actId="478"/>
          <ac:spMkLst>
            <pc:docMk/>
            <pc:sldMk cId="1551231524" sldId="456"/>
            <ac:spMk id="6" creationId="{5F02EC8C-C403-09AC-55E2-CE1A2AA074B2}"/>
          </ac:spMkLst>
        </pc:spChg>
        <pc:spChg chg="del">
          <ac:chgData name="Shank, Matthew" userId="8da14893-f69c-42e0-b10f-d7ed7059f307" providerId="ADAL" clId="{B98B4EC2-7AB1-43EC-A52F-07BF3490DCB9}" dt="2025-02-06T15:21:33.387" v="342" actId="478"/>
          <ac:spMkLst>
            <pc:docMk/>
            <pc:sldMk cId="1551231524" sldId="456"/>
            <ac:spMk id="8" creationId="{2E8985E4-F35E-3357-3C54-6D46042E38E0}"/>
          </ac:spMkLst>
        </pc:spChg>
        <pc:spChg chg="mod">
          <ac:chgData name="Shank, Matthew" userId="8da14893-f69c-42e0-b10f-d7ed7059f307" providerId="ADAL" clId="{B98B4EC2-7AB1-43EC-A52F-07BF3490DCB9}" dt="2025-02-06T15:21:19.837" v="341" actId="14100"/>
          <ac:spMkLst>
            <pc:docMk/>
            <pc:sldMk cId="1551231524" sldId="456"/>
            <ac:spMk id="18434" creationId="{FE26240B-2C73-1615-7DDA-7F558A47CF05}"/>
          </ac:spMkLst>
        </pc:spChg>
        <pc:picChg chg="del">
          <ac:chgData name="Shank, Matthew" userId="8da14893-f69c-42e0-b10f-d7ed7059f307" providerId="ADAL" clId="{B98B4EC2-7AB1-43EC-A52F-07BF3490DCB9}" dt="2025-02-06T15:21:33.387" v="342" actId="478"/>
          <ac:picMkLst>
            <pc:docMk/>
            <pc:sldMk cId="1551231524" sldId="456"/>
            <ac:picMk id="4" creationId="{311A464B-293C-0D4E-28CD-C6109CFE41A5}"/>
          </ac:picMkLst>
        </pc:picChg>
        <pc:picChg chg="del">
          <ac:chgData name="Shank, Matthew" userId="8da14893-f69c-42e0-b10f-d7ed7059f307" providerId="ADAL" clId="{B98B4EC2-7AB1-43EC-A52F-07BF3490DCB9}" dt="2025-02-06T15:21:33.387" v="342" actId="478"/>
          <ac:picMkLst>
            <pc:docMk/>
            <pc:sldMk cId="1551231524" sldId="456"/>
            <ac:picMk id="5" creationId="{6E4231B0-036D-363A-72AB-CF6595912E3F}"/>
          </ac:picMkLst>
        </pc:picChg>
        <pc:cxnChg chg="del">
          <ac:chgData name="Shank, Matthew" userId="8da14893-f69c-42e0-b10f-d7ed7059f307" providerId="ADAL" clId="{B98B4EC2-7AB1-43EC-A52F-07BF3490DCB9}" dt="2025-02-06T15:21:33.387" v="342" actId="478"/>
          <ac:cxnSpMkLst>
            <pc:docMk/>
            <pc:sldMk cId="1551231524" sldId="456"/>
            <ac:cxnSpMk id="7" creationId="{4E7A9443-E049-DFB8-4F89-54200ED1F1C9}"/>
          </ac:cxnSpMkLst>
        </pc:cxnChg>
      </pc:sldChg>
      <pc:sldChg chg="addSp delSp modSp add mod">
        <pc:chgData name="Shank, Matthew" userId="8da14893-f69c-42e0-b10f-d7ed7059f307" providerId="ADAL" clId="{B98B4EC2-7AB1-43EC-A52F-07BF3490DCB9}" dt="2025-02-06T15:23:35.297" v="369" actId="1076"/>
        <pc:sldMkLst>
          <pc:docMk/>
          <pc:sldMk cId="3316844015" sldId="457"/>
        </pc:sldMkLst>
        <pc:spChg chg="del">
          <ac:chgData name="Shank, Matthew" userId="8da14893-f69c-42e0-b10f-d7ed7059f307" providerId="ADAL" clId="{B98B4EC2-7AB1-43EC-A52F-07BF3490DCB9}" dt="2025-02-06T15:22:29.442" v="349" actId="478"/>
          <ac:spMkLst>
            <pc:docMk/>
            <pc:sldMk cId="3316844015" sldId="457"/>
            <ac:spMk id="2" creationId="{4DA49EB6-00E3-E3FA-8254-6DA4589BBB18}"/>
          </ac:spMkLst>
        </pc:spChg>
        <pc:spChg chg="add mod">
          <ac:chgData name="Shank, Matthew" userId="8da14893-f69c-42e0-b10f-d7ed7059f307" providerId="ADAL" clId="{B98B4EC2-7AB1-43EC-A52F-07BF3490DCB9}" dt="2025-02-06T15:23:21.647" v="366" actId="1076"/>
          <ac:spMkLst>
            <pc:docMk/>
            <pc:sldMk cId="3316844015" sldId="457"/>
            <ac:spMk id="3" creationId="{D45C8258-42C0-C575-3FCF-F3C5A11C2190}"/>
          </ac:spMkLst>
        </pc:spChg>
        <pc:spChg chg="add mod">
          <ac:chgData name="Shank, Matthew" userId="8da14893-f69c-42e0-b10f-d7ed7059f307" providerId="ADAL" clId="{B98B4EC2-7AB1-43EC-A52F-07BF3490DCB9}" dt="2025-02-06T15:23:35.297" v="369" actId="1076"/>
          <ac:spMkLst>
            <pc:docMk/>
            <pc:sldMk cId="3316844015" sldId="457"/>
            <ac:spMk id="4" creationId="{ED2334B1-5F65-C665-042F-96A6E31A71B2}"/>
          </ac:spMkLst>
        </pc:spChg>
        <pc:spChg chg="mod">
          <ac:chgData name="Shank, Matthew" userId="8da14893-f69c-42e0-b10f-d7ed7059f307" providerId="ADAL" clId="{B98B4EC2-7AB1-43EC-A52F-07BF3490DCB9}" dt="2025-02-06T15:22:25.576" v="348"/>
          <ac:spMkLst>
            <pc:docMk/>
            <pc:sldMk cId="3316844015" sldId="457"/>
            <ac:spMk id="18434" creationId="{FE26240B-2C73-1615-7DDA-7F558A47CF05}"/>
          </ac:spMkLst>
        </pc:spChg>
      </pc:sldChg>
      <pc:sldChg chg="addSp delSp modSp add mod">
        <pc:chgData name="Shank, Matthew" userId="8da14893-f69c-42e0-b10f-d7ed7059f307" providerId="ADAL" clId="{B98B4EC2-7AB1-43EC-A52F-07BF3490DCB9}" dt="2025-02-06T15:25:00.371" v="397" actId="20577"/>
        <pc:sldMkLst>
          <pc:docMk/>
          <pc:sldMk cId="3138761945" sldId="458"/>
        </pc:sldMkLst>
        <pc:spChg chg="add mod">
          <ac:chgData name="Shank, Matthew" userId="8da14893-f69c-42e0-b10f-d7ed7059f307" providerId="ADAL" clId="{B98B4EC2-7AB1-43EC-A52F-07BF3490DCB9}" dt="2025-02-06T15:25:00.371" v="397" actId="20577"/>
          <ac:spMkLst>
            <pc:docMk/>
            <pc:sldMk cId="3138761945" sldId="458"/>
            <ac:spMk id="2" creationId="{B740AA4E-A21E-DC06-3FB2-A78B66739308}"/>
          </ac:spMkLst>
        </pc:spChg>
        <pc:spChg chg="del">
          <ac:chgData name="Shank, Matthew" userId="8da14893-f69c-42e0-b10f-d7ed7059f307" providerId="ADAL" clId="{B98B4EC2-7AB1-43EC-A52F-07BF3490DCB9}" dt="2025-02-06T15:24:10.015" v="378" actId="478"/>
          <ac:spMkLst>
            <pc:docMk/>
            <pc:sldMk cId="3138761945" sldId="458"/>
            <ac:spMk id="3" creationId="{D45C8258-42C0-C575-3FCF-F3C5A11C2190}"/>
          </ac:spMkLst>
        </pc:spChg>
        <pc:spChg chg="del">
          <ac:chgData name="Shank, Matthew" userId="8da14893-f69c-42e0-b10f-d7ed7059f307" providerId="ADAL" clId="{B98B4EC2-7AB1-43EC-A52F-07BF3490DCB9}" dt="2025-02-06T15:24:10.015" v="378" actId="478"/>
          <ac:spMkLst>
            <pc:docMk/>
            <pc:sldMk cId="3138761945" sldId="458"/>
            <ac:spMk id="4" creationId="{ED2334B1-5F65-C665-042F-96A6E31A71B2}"/>
          </ac:spMkLst>
        </pc:spChg>
        <pc:spChg chg="mod">
          <ac:chgData name="Shank, Matthew" userId="8da14893-f69c-42e0-b10f-d7ed7059f307" providerId="ADAL" clId="{B98B4EC2-7AB1-43EC-A52F-07BF3490DCB9}" dt="2025-02-06T15:24:04.438" v="377" actId="20577"/>
          <ac:spMkLst>
            <pc:docMk/>
            <pc:sldMk cId="3138761945" sldId="458"/>
            <ac:spMk id="18434" creationId="{FE26240B-2C73-1615-7DDA-7F558A47CF05}"/>
          </ac:spMkLst>
        </pc:spChg>
        <pc:picChg chg="add del mod">
          <ac:chgData name="Shank, Matthew" userId="8da14893-f69c-42e0-b10f-d7ed7059f307" providerId="ADAL" clId="{B98B4EC2-7AB1-43EC-A52F-07BF3490DCB9}" dt="2025-02-06T15:24:16.296" v="380" actId="478"/>
          <ac:picMkLst>
            <pc:docMk/>
            <pc:sldMk cId="3138761945" sldId="458"/>
            <ac:picMk id="5" creationId="{D7872A5F-C776-A4FB-6B96-C9DCB224DFCF}"/>
          </ac:picMkLst>
        </pc:picChg>
      </pc:sldChg>
      <pc:sldChg chg="addSp delSp modSp add mod">
        <pc:chgData name="Shank, Matthew" userId="8da14893-f69c-42e0-b10f-d7ed7059f307" providerId="ADAL" clId="{B98B4EC2-7AB1-43EC-A52F-07BF3490DCB9}" dt="2025-02-06T15:25:46.282" v="407" actId="6549"/>
        <pc:sldMkLst>
          <pc:docMk/>
          <pc:sldMk cId="2952305215" sldId="459"/>
        </pc:sldMkLst>
        <pc:spChg chg="del">
          <ac:chgData name="Shank, Matthew" userId="8da14893-f69c-42e0-b10f-d7ed7059f307" providerId="ADAL" clId="{B98B4EC2-7AB1-43EC-A52F-07BF3490DCB9}" dt="2025-02-06T15:25:26.107" v="399" actId="478"/>
          <ac:spMkLst>
            <pc:docMk/>
            <pc:sldMk cId="2952305215" sldId="459"/>
            <ac:spMk id="2" creationId="{B740AA4E-A21E-DC06-3FB2-A78B66739308}"/>
          </ac:spMkLst>
        </pc:spChg>
        <pc:spChg chg="add mod">
          <ac:chgData name="Shank, Matthew" userId="8da14893-f69c-42e0-b10f-d7ed7059f307" providerId="ADAL" clId="{B98B4EC2-7AB1-43EC-A52F-07BF3490DCB9}" dt="2025-02-06T15:25:46.282" v="407" actId="6549"/>
          <ac:spMkLst>
            <pc:docMk/>
            <pc:sldMk cId="2952305215" sldId="459"/>
            <ac:spMk id="3" creationId="{EB24F907-CA02-8AE6-9079-8A2D7F446E13}"/>
          </ac:spMkLst>
        </pc:spChg>
      </pc:sldChg>
      <pc:sldChg chg="addSp delSp modSp add mod">
        <pc:chgData name="Shank, Matthew" userId="8da14893-f69c-42e0-b10f-d7ed7059f307" providerId="ADAL" clId="{B98B4EC2-7AB1-43EC-A52F-07BF3490DCB9}" dt="2025-02-06T15:26:54.897" v="415" actId="1076"/>
        <pc:sldMkLst>
          <pc:docMk/>
          <pc:sldMk cId="1782925735" sldId="460"/>
        </pc:sldMkLst>
        <pc:spChg chg="add mod">
          <ac:chgData name="Shank, Matthew" userId="8da14893-f69c-42e0-b10f-d7ed7059f307" providerId="ADAL" clId="{B98B4EC2-7AB1-43EC-A52F-07BF3490DCB9}" dt="2025-02-06T15:26:49.707" v="414" actId="6549"/>
          <ac:spMkLst>
            <pc:docMk/>
            <pc:sldMk cId="1782925735" sldId="460"/>
            <ac:spMk id="2" creationId="{29D5EC87-6FC5-CBB9-EAE3-0BEBF88939E4}"/>
          </ac:spMkLst>
        </pc:spChg>
        <pc:spChg chg="del">
          <ac:chgData name="Shank, Matthew" userId="8da14893-f69c-42e0-b10f-d7ed7059f307" providerId="ADAL" clId="{B98B4EC2-7AB1-43EC-A52F-07BF3490DCB9}" dt="2025-02-06T15:26:24.397" v="409" actId="478"/>
          <ac:spMkLst>
            <pc:docMk/>
            <pc:sldMk cId="1782925735" sldId="460"/>
            <ac:spMk id="3" creationId="{EB24F907-CA02-8AE6-9079-8A2D7F446E13}"/>
          </ac:spMkLst>
        </pc:spChg>
        <pc:picChg chg="add mod">
          <ac:chgData name="Shank, Matthew" userId="8da14893-f69c-42e0-b10f-d7ed7059f307" providerId="ADAL" clId="{B98B4EC2-7AB1-43EC-A52F-07BF3490DCB9}" dt="2025-02-06T15:26:54.897" v="415" actId="1076"/>
          <ac:picMkLst>
            <pc:docMk/>
            <pc:sldMk cId="1782925735" sldId="460"/>
            <ac:picMk id="4" creationId="{E8E0026F-070F-87F4-E325-DC3BA3C73A07}"/>
          </ac:picMkLst>
        </pc:picChg>
        <pc:picChg chg="add mod">
          <ac:chgData name="Shank, Matthew" userId="8da14893-f69c-42e0-b10f-d7ed7059f307" providerId="ADAL" clId="{B98B4EC2-7AB1-43EC-A52F-07BF3490DCB9}" dt="2025-02-06T15:26:54.897" v="415" actId="1076"/>
          <ac:picMkLst>
            <pc:docMk/>
            <pc:sldMk cId="1782925735" sldId="460"/>
            <ac:picMk id="5" creationId="{66C42FC9-4DA6-A80A-496A-4195E333E19D}"/>
          </ac:picMkLst>
        </pc:picChg>
        <pc:picChg chg="add mod">
          <ac:chgData name="Shank, Matthew" userId="8da14893-f69c-42e0-b10f-d7ed7059f307" providerId="ADAL" clId="{B98B4EC2-7AB1-43EC-A52F-07BF3490DCB9}" dt="2025-02-06T15:26:54.897" v="415" actId="1076"/>
          <ac:picMkLst>
            <pc:docMk/>
            <pc:sldMk cId="1782925735" sldId="460"/>
            <ac:picMk id="6" creationId="{3823373C-A0E0-4CC6-322C-6361F4223144}"/>
          </ac:picMkLst>
        </pc:picChg>
      </pc:sldChg>
      <pc:sldChg chg="addSp delSp modSp add mod">
        <pc:chgData name="Shank, Matthew" userId="8da14893-f69c-42e0-b10f-d7ed7059f307" providerId="ADAL" clId="{B98B4EC2-7AB1-43EC-A52F-07BF3490DCB9}" dt="2025-02-06T15:30:27.117" v="453" actId="1076"/>
        <pc:sldMkLst>
          <pc:docMk/>
          <pc:sldMk cId="2278012046" sldId="461"/>
        </pc:sldMkLst>
        <pc:spChg chg="del">
          <ac:chgData name="Shank, Matthew" userId="8da14893-f69c-42e0-b10f-d7ed7059f307" providerId="ADAL" clId="{B98B4EC2-7AB1-43EC-A52F-07BF3490DCB9}" dt="2025-02-06T15:27:24.257" v="417" actId="478"/>
          <ac:spMkLst>
            <pc:docMk/>
            <pc:sldMk cId="2278012046" sldId="461"/>
            <ac:spMk id="2" creationId="{29D5EC87-6FC5-CBB9-EAE3-0BEBF88939E4}"/>
          </ac:spMkLst>
        </pc:spChg>
        <pc:spChg chg="add mod">
          <ac:chgData name="Shank, Matthew" userId="8da14893-f69c-42e0-b10f-d7ed7059f307" providerId="ADAL" clId="{B98B4EC2-7AB1-43EC-A52F-07BF3490DCB9}" dt="2025-02-06T15:28:37.067" v="441" actId="1076"/>
          <ac:spMkLst>
            <pc:docMk/>
            <pc:sldMk cId="2278012046" sldId="461"/>
            <ac:spMk id="3" creationId="{B2E2928F-516E-F479-4F69-50F81E3BF191}"/>
          </ac:spMkLst>
        </pc:spChg>
        <pc:spChg chg="add mod">
          <ac:chgData name="Shank, Matthew" userId="8da14893-f69c-42e0-b10f-d7ed7059f307" providerId="ADAL" clId="{B98B4EC2-7AB1-43EC-A52F-07BF3490DCB9}" dt="2025-02-06T15:30:00.987" v="449" actId="1076"/>
          <ac:spMkLst>
            <pc:docMk/>
            <pc:sldMk cId="2278012046" sldId="461"/>
            <ac:spMk id="7" creationId="{C5534821-C1D5-B45C-67AA-DD085567F8A2}"/>
          </ac:spMkLst>
        </pc:spChg>
        <pc:spChg chg="add mod">
          <ac:chgData name="Shank, Matthew" userId="8da14893-f69c-42e0-b10f-d7ed7059f307" providerId="ADAL" clId="{B98B4EC2-7AB1-43EC-A52F-07BF3490DCB9}" dt="2025-02-06T15:30:24.547" v="452" actId="1076"/>
          <ac:spMkLst>
            <pc:docMk/>
            <pc:sldMk cId="2278012046" sldId="461"/>
            <ac:spMk id="8" creationId="{27004442-79E3-3A2D-EA2A-6224CC8C7341}"/>
          </ac:spMkLst>
        </pc:spChg>
        <pc:spChg chg="add mod">
          <ac:chgData name="Shank, Matthew" userId="8da14893-f69c-42e0-b10f-d7ed7059f307" providerId="ADAL" clId="{B98B4EC2-7AB1-43EC-A52F-07BF3490DCB9}" dt="2025-02-06T15:30:08.757" v="450" actId="14100"/>
          <ac:spMkLst>
            <pc:docMk/>
            <pc:sldMk cId="2278012046" sldId="461"/>
            <ac:spMk id="10" creationId="{B293A917-EBC8-E9D0-1F56-DC657EF12933}"/>
          </ac:spMkLst>
        </pc:spChg>
        <pc:spChg chg="mod">
          <ac:chgData name="Shank, Matthew" userId="8da14893-f69c-42e0-b10f-d7ed7059f307" providerId="ADAL" clId="{B98B4EC2-7AB1-43EC-A52F-07BF3490DCB9}" dt="2025-02-06T15:28:40.187" v="442" actId="1076"/>
          <ac:spMkLst>
            <pc:docMk/>
            <pc:sldMk cId="2278012046" sldId="461"/>
            <ac:spMk id="18434" creationId="{FE26240B-2C73-1615-7DDA-7F558A47CF05}"/>
          </ac:spMkLst>
        </pc:spChg>
        <pc:picChg chg="del">
          <ac:chgData name="Shank, Matthew" userId="8da14893-f69c-42e0-b10f-d7ed7059f307" providerId="ADAL" clId="{B98B4EC2-7AB1-43EC-A52F-07BF3490DCB9}" dt="2025-02-06T15:27:24.257" v="417" actId="478"/>
          <ac:picMkLst>
            <pc:docMk/>
            <pc:sldMk cId="2278012046" sldId="461"/>
            <ac:picMk id="4" creationId="{E8E0026F-070F-87F4-E325-DC3BA3C73A07}"/>
          </ac:picMkLst>
        </pc:picChg>
        <pc:picChg chg="del">
          <ac:chgData name="Shank, Matthew" userId="8da14893-f69c-42e0-b10f-d7ed7059f307" providerId="ADAL" clId="{B98B4EC2-7AB1-43EC-A52F-07BF3490DCB9}" dt="2025-02-06T15:27:24.257" v="417" actId="478"/>
          <ac:picMkLst>
            <pc:docMk/>
            <pc:sldMk cId="2278012046" sldId="461"/>
            <ac:picMk id="5" creationId="{66C42FC9-4DA6-A80A-496A-4195E333E19D}"/>
          </ac:picMkLst>
        </pc:picChg>
        <pc:picChg chg="del">
          <ac:chgData name="Shank, Matthew" userId="8da14893-f69c-42e0-b10f-d7ed7059f307" providerId="ADAL" clId="{B98B4EC2-7AB1-43EC-A52F-07BF3490DCB9}" dt="2025-02-06T15:27:24.257" v="417" actId="478"/>
          <ac:picMkLst>
            <pc:docMk/>
            <pc:sldMk cId="2278012046" sldId="461"/>
            <ac:picMk id="6" creationId="{3823373C-A0E0-4CC6-322C-6361F4223144}"/>
          </ac:picMkLst>
        </pc:picChg>
        <pc:picChg chg="add mod">
          <ac:chgData name="Shank, Matthew" userId="8da14893-f69c-42e0-b10f-d7ed7059f307" providerId="ADAL" clId="{B98B4EC2-7AB1-43EC-A52F-07BF3490DCB9}" dt="2025-02-06T15:30:27.117" v="453" actId="1076"/>
          <ac:picMkLst>
            <pc:docMk/>
            <pc:sldMk cId="2278012046" sldId="461"/>
            <ac:picMk id="9" creationId="{B693C5E5-514B-09ED-F865-0D8D2F579BF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726EAF-3ADC-36F3-0593-41DBBE2F97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022A1A4C-3EA8-61C8-492D-798CAFD71DF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30C7E7A-E330-4B0D-A115-2967F74A32D1}" type="datetimeFigureOut">
              <a:rPr lang="en-US"/>
              <a:pPr>
                <a:defRPr/>
              </a:pPr>
              <a:t>3/5/2025</a:t>
            </a:fld>
            <a:endParaRPr lang="en-US"/>
          </a:p>
        </p:txBody>
      </p:sp>
      <p:sp>
        <p:nvSpPr>
          <p:cNvPr id="4" name="Slide Image Placeholder 3">
            <a:extLst>
              <a:ext uri="{FF2B5EF4-FFF2-40B4-BE49-F238E27FC236}">
                <a16:creationId xmlns:a16="http://schemas.microsoft.com/office/drawing/2014/main" id="{985B2820-2391-82B1-9A7A-2EAE9C0C287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7A957AF1-5094-9ABB-0768-7FE0256253D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9214901-3B9B-D83F-01E9-CCEB645E6F5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6A1D098E-94E7-1715-F9E3-1974F79934DE}"/>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1FC6494-505C-4DDA-B2AD-881DD82E739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6129AD-93D8-1686-6A18-8143473156F3}"/>
              </a:ext>
            </a:extLst>
          </p:cNvPr>
          <p:cNvSpPr>
            <a:spLocks noGrp="1"/>
          </p:cNvSpPr>
          <p:nvPr>
            <p:ph type="dt" sz="half" idx="10"/>
          </p:nvPr>
        </p:nvSpPr>
        <p:spPr/>
        <p:txBody>
          <a:bodyPr/>
          <a:lstStyle>
            <a:lvl1pPr>
              <a:defRPr/>
            </a:lvl1pPr>
          </a:lstStyle>
          <a:p>
            <a:pPr>
              <a:defRPr/>
            </a:pPr>
            <a:fld id="{E10C0642-748B-4A5B-B09F-C82582625812}" type="datetimeFigureOut">
              <a:rPr lang="en-US"/>
              <a:pPr>
                <a:defRPr/>
              </a:pPr>
              <a:t>3/5/2025</a:t>
            </a:fld>
            <a:endParaRPr lang="en-US"/>
          </a:p>
        </p:txBody>
      </p:sp>
      <p:sp>
        <p:nvSpPr>
          <p:cNvPr id="5" name="Footer Placeholder 4">
            <a:extLst>
              <a:ext uri="{FF2B5EF4-FFF2-40B4-BE49-F238E27FC236}">
                <a16:creationId xmlns:a16="http://schemas.microsoft.com/office/drawing/2014/main" id="{265D3E94-743C-25C0-AF89-A884B93BF53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C97150D-62CE-F445-454B-2D1A57959C77}"/>
              </a:ext>
            </a:extLst>
          </p:cNvPr>
          <p:cNvSpPr>
            <a:spLocks noGrp="1"/>
          </p:cNvSpPr>
          <p:nvPr>
            <p:ph type="sldNum" sz="quarter" idx="12"/>
          </p:nvPr>
        </p:nvSpPr>
        <p:spPr/>
        <p:txBody>
          <a:bodyPr/>
          <a:lstStyle>
            <a:lvl1pPr>
              <a:defRPr/>
            </a:lvl1pPr>
          </a:lstStyle>
          <a:p>
            <a:pPr>
              <a:defRPr/>
            </a:pPr>
            <a:fld id="{E8152B07-30B4-4425-B86E-70D431249DFB}" type="slidenum">
              <a:rPr lang="en-US"/>
              <a:pPr>
                <a:defRPr/>
              </a:pPr>
              <a:t>‹#›</a:t>
            </a:fld>
            <a:endParaRPr lang="en-US"/>
          </a:p>
        </p:txBody>
      </p:sp>
    </p:spTree>
    <p:extLst>
      <p:ext uri="{BB962C8B-B14F-4D97-AF65-F5344CB8AC3E}">
        <p14:creationId xmlns:p14="http://schemas.microsoft.com/office/powerpoint/2010/main" val="703420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36573-5BF6-1557-3B03-414AC248A96D}"/>
              </a:ext>
            </a:extLst>
          </p:cNvPr>
          <p:cNvSpPr>
            <a:spLocks noGrp="1"/>
          </p:cNvSpPr>
          <p:nvPr>
            <p:ph type="dt" sz="half" idx="10"/>
          </p:nvPr>
        </p:nvSpPr>
        <p:spPr/>
        <p:txBody>
          <a:bodyPr/>
          <a:lstStyle>
            <a:lvl1pPr>
              <a:defRPr/>
            </a:lvl1pPr>
          </a:lstStyle>
          <a:p>
            <a:pPr>
              <a:defRPr/>
            </a:pPr>
            <a:fld id="{2B092227-A9F3-4399-976C-0BEAD34BF233}" type="datetimeFigureOut">
              <a:rPr lang="en-US"/>
              <a:pPr>
                <a:defRPr/>
              </a:pPr>
              <a:t>3/5/2025</a:t>
            </a:fld>
            <a:endParaRPr lang="en-US"/>
          </a:p>
        </p:txBody>
      </p:sp>
      <p:sp>
        <p:nvSpPr>
          <p:cNvPr id="5" name="Footer Placeholder 4">
            <a:extLst>
              <a:ext uri="{FF2B5EF4-FFF2-40B4-BE49-F238E27FC236}">
                <a16:creationId xmlns:a16="http://schemas.microsoft.com/office/drawing/2014/main" id="{E5A1794F-CC9E-DA68-123B-BD48C3FA9AC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9149AF0-12BC-8C8A-6328-2DFFA0096E00}"/>
              </a:ext>
            </a:extLst>
          </p:cNvPr>
          <p:cNvSpPr>
            <a:spLocks noGrp="1"/>
          </p:cNvSpPr>
          <p:nvPr>
            <p:ph type="sldNum" sz="quarter" idx="12"/>
          </p:nvPr>
        </p:nvSpPr>
        <p:spPr/>
        <p:txBody>
          <a:bodyPr/>
          <a:lstStyle>
            <a:lvl1pPr>
              <a:defRPr/>
            </a:lvl1pPr>
          </a:lstStyle>
          <a:p>
            <a:pPr>
              <a:defRPr/>
            </a:pPr>
            <a:fld id="{6F1B2162-4A63-4512-87D2-32E651F3850F}" type="slidenum">
              <a:rPr lang="en-US"/>
              <a:pPr>
                <a:defRPr/>
              </a:pPr>
              <a:t>‹#›</a:t>
            </a:fld>
            <a:endParaRPr lang="en-US"/>
          </a:p>
        </p:txBody>
      </p:sp>
    </p:spTree>
    <p:extLst>
      <p:ext uri="{BB962C8B-B14F-4D97-AF65-F5344CB8AC3E}">
        <p14:creationId xmlns:p14="http://schemas.microsoft.com/office/powerpoint/2010/main" val="694291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F9E4D-D8EB-CA6B-05C3-475B896E5466}"/>
              </a:ext>
            </a:extLst>
          </p:cNvPr>
          <p:cNvSpPr>
            <a:spLocks noGrp="1"/>
          </p:cNvSpPr>
          <p:nvPr>
            <p:ph type="dt" sz="half" idx="10"/>
          </p:nvPr>
        </p:nvSpPr>
        <p:spPr/>
        <p:txBody>
          <a:bodyPr/>
          <a:lstStyle>
            <a:lvl1pPr>
              <a:defRPr/>
            </a:lvl1pPr>
          </a:lstStyle>
          <a:p>
            <a:pPr>
              <a:defRPr/>
            </a:pPr>
            <a:fld id="{95483645-856F-44FE-85AE-EBB4BD168AA0}" type="datetimeFigureOut">
              <a:rPr lang="en-US"/>
              <a:pPr>
                <a:defRPr/>
              </a:pPr>
              <a:t>3/5/2025</a:t>
            </a:fld>
            <a:endParaRPr lang="en-US"/>
          </a:p>
        </p:txBody>
      </p:sp>
      <p:sp>
        <p:nvSpPr>
          <p:cNvPr id="5" name="Footer Placeholder 4">
            <a:extLst>
              <a:ext uri="{FF2B5EF4-FFF2-40B4-BE49-F238E27FC236}">
                <a16:creationId xmlns:a16="http://schemas.microsoft.com/office/drawing/2014/main" id="{21057F54-E204-0A6E-A7F4-D8598EE35CC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BF74B46-78AB-952C-3F9A-16587D6D5CFC}"/>
              </a:ext>
            </a:extLst>
          </p:cNvPr>
          <p:cNvSpPr>
            <a:spLocks noGrp="1"/>
          </p:cNvSpPr>
          <p:nvPr>
            <p:ph type="sldNum" sz="quarter" idx="12"/>
          </p:nvPr>
        </p:nvSpPr>
        <p:spPr/>
        <p:txBody>
          <a:bodyPr/>
          <a:lstStyle>
            <a:lvl1pPr>
              <a:defRPr/>
            </a:lvl1pPr>
          </a:lstStyle>
          <a:p>
            <a:pPr>
              <a:defRPr/>
            </a:pPr>
            <a:fld id="{B3FD1E1D-5485-412B-925C-8000F92C0544}" type="slidenum">
              <a:rPr lang="en-US"/>
              <a:pPr>
                <a:defRPr/>
              </a:pPr>
              <a:t>‹#›</a:t>
            </a:fld>
            <a:endParaRPr lang="en-US"/>
          </a:p>
        </p:txBody>
      </p:sp>
    </p:spTree>
    <p:extLst>
      <p:ext uri="{BB962C8B-B14F-4D97-AF65-F5344CB8AC3E}">
        <p14:creationId xmlns:p14="http://schemas.microsoft.com/office/powerpoint/2010/main" val="1848564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28343" y="0"/>
            <a:ext cx="6763656" cy="6857999"/>
          </a:xfrm>
        </p:spPr>
        <p:txBody>
          <a:bodyPr rtlCol="0">
            <a:normAutofit/>
          </a:bodyPr>
          <a:lstStyle/>
          <a:p>
            <a:pPr lvl="0"/>
            <a:endParaRPr lang="en-US" noProof="0"/>
          </a:p>
        </p:txBody>
      </p:sp>
    </p:spTree>
    <p:extLst>
      <p:ext uri="{BB962C8B-B14F-4D97-AF65-F5344CB8AC3E}">
        <p14:creationId xmlns:p14="http://schemas.microsoft.com/office/powerpoint/2010/main" val="385195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29C30-2699-28F7-6B6D-214ED0FB7DA4}"/>
              </a:ext>
            </a:extLst>
          </p:cNvPr>
          <p:cNvSpPr>
            <a:spLocks noGrp="1"/>
          </p:cNvSpPr>
          <p:nvPr>
            <p:ph type="dt" sz="half" idx="10"/>
          </p:nvPr>
        </p:nvSpPr>
        <p:spPr/>
        <p:txBody>
          <a:bodyPr/>
          <a:lstStyle>
            <a:lvl1pPr>
              <a:defRPr/>
            </a:lvl1pPr>
          </a:lstStyle>
          <a:p>
            <a:pPr>
              <a:defRPr/>
            </a:pPr>
            <a:fld id="{692EA327-121E-4B2A-B8CD-D189E55AAE75}" type="datetimeFigureOut">
              <a:rPr lang="en-US"/>
              <a:pPr>
                <a:defRPr/>
              </a:pPr>
              <a:t>3/5/2025</a:t>
            </a:fld>
            <a:endParaRPr lang="en-US"/>
          </a:p>
        </p:txBody>
      </p:sp>
      <p:sp>
        <p:nvSpPr>
          <p:cNvPr id="5" name="Footer Placeholder 4">
            <a:extLst>
              <a:ext uri="{FF2B5EF4-FFF2-40B4-BE49-F238E27FC236}">
                <a16:creationId xmlns:a16="http://schemas.microsoft.com/office/drawing/2014/main" id="{C75111B7-B544-B19F-0135-8E7616457A3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8D75483-3FEC-73CD-B893-D5131BAD6B81}"/>
              </a:ext>
            </a:extLst>
          </p:cNvPr>
          <p:cNvSpPr>
            <a:spLocks noGrp="1"/>
          </p:cNvSpPr>
          <p:nvPr>
            <p:ph type="sldNum" sz="quarter" idx="12"/>
          </p:nvPr>
        </p:nvSpPr>
        <p:spPr/>
        <p:txBody>
          <a:bodyPr/>
          <a:lstStyle>
            <a:lvl1pPr>
              <a:defRPr/>
            </a:lvl1pPr>
          </a:lstStyle>
          <a:p>
            <a:pPr>
              <a:defRPr/>
            </a:pPr>
            <a:fld id="{79E36221-0E8F-474C-BF6B-0AD6755EDEB9}" type="slidenum">
              <a:rPr lang="en-US"/>
              <a:pPr>
                <a:defRPr/>
              </a:pPr>
              <a:t>‹#›</a:t>
            </a:fld>
            <a:endParaRPr lang="en-US"/>
          </a:p>
        </p:txBody>
      </p:sp>
    </p:spTree>
    <p:extLst>
      <p:ext uri="{BB962C8B-B14F-4D97-AF65-F5344CB8AC3E}">
        <p14:creationId xmlns:p14="http://schemas.microsoft.com/office/powerpoint/2010/main" val="2381530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4B5614-4E11-EB2A-38E8-68E71721CBD5}"/>
              </a:ext>
            </a:extLst>
          </p:cNvPr>
          <p:cNvSpPr>
            <a:spLocks noGrp="1"/>
          </p:cNvSpPr>
          <p:nvPr>
            <p:ph type="dt" sz="half" idx="10"/>
          </p:nvPr>
        </p:nvSpPr>
        <p:spPr/>
        <p:txBody>
          <a:bodyPr/>
          <a:lstStyle>
            <a:lvl1pPr>
              <a:defRPr/>
            </a:lvl1pPr>
          </a:lstStyle>
          <a:p>
            <a:pPr>
              <a:defRPr/>
            </a:pPr>
            <a:fld id="{AFA35150-4EC4-4A58-9E7B-81378FD40C7E}" type="datetimeFigureOut">
              <a:rPr lang="en-US"/>
              <a:pPr>
                <a:defRPr/>
              </a:pPr>
              <a:t>3/5/2025</a:t>
            </a:fld>
            <a:endParaRPr lang="en-US"/>
          </a:p>
        </p:txBody>
      </p:sp>
      <p:sp>
        <p:nvSpPr>
          <p:cNvPr id="5" name="Footer Placeholder 4">
            <a:extLst>
              <a:ext uri="{FF2B5EF4-FFF2-40B4-BE49-F238E27FC236}">
                <a16:creationId xmlns:a16="http://schemas.microsoft.com/office/drawing/2014/main" id="{74313A24-ADD3-D5CE-52F0-7F3DDE156E0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E14ACA2-8FCC-5FBE-F4C0-197F6E9BEE95}"/>
              </a:ext>
            </a:extLst>
          </p:cNvPr>
          <p:cNvSpPr>
            <a:spLocks noGrp="1"/>
          </p:cNvSpPr>
          <p:nvPr>
            <p:ph type="sldNum" sz="quarter" idx="12"/>
          </p:nvPr>
        </p:nvSpPr>
        <p:spPr/>
        <p:txBody>
          <a:bodyPr/>
          <a:lstStyle>
            <a:lvl1pPr>
              <a:defRPr/>
            </a:lvl1pPr>
          </a:lstStyle>
          <a:p>
            <a:pPr>
              <a:defRPr/>
            </a:pPr>
            <a:fld id="{A7C000D6-B406-45EB-87FA-CE72BF330AD4}" type="slidenum">
              <a:rPr lang="en-US"/>
              <a:pPr>
                <a:defRPr/>
              </a:pPr>
              <a:t>‹#›</a:t>
            </a:fld>
            <a:endParaRPr lang="en-US"/>
          </a:p>
        </p:txBody>
      </p:sp>
    </p:spTree>
    <p:extLst>
      <p:ext uri="{BB962C8B-B14F-4D97-AF65-F5344CB8AC3E}">
        <p14:creationId xmlns:p14="http://schemas.microsoft.com/office/powerpoint/2010/main" val="67705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73664F9-97C2-A06A-718F-4FD8B93527B8}"/>
              </a:ext>
            </a:extLst>
          </p:cNvPr>
          <p:cNvSpPr>
            <a:spLocks noGrp="1"/>
          </p:cNvSpPr>
          <p:nvPr>
            <p:ph type="dt" sz="half" idx="10"/>
          </p:nvPr>
        </p:nvSpPr>
        <p:spPr/>
        <p:txBody>
          <a:bodyPr/>
          <a:lstStyle>
            <a:lvl1pPr>
              <a:defRPr/>
            </a:lvl1pPr>
          </a:lstStyle>
          <a:p>
            <a:pPr>
              <a:defRPr/>
            </a:pPr>
            <a:fld id="{DF8FE45C-7099-48F8-AA0B-76765B5B448A}" type="datetimeFigureOut">
              <a:rPr lang="en-US"/>
              <a:pPr>
                <a:defRPr/>
              </a:pPr>
              <a:t>3/5/2025</a:t>
            </a:fld>
            <a:endParaRPr lang="en-US"/>
          </a:p>
        </p:txBody>
      </p:sp>
      <p:sp>
        <p:nvSpPr>
          <p:cNvPr id="6" name="Footer Placeholder 4">
            <a:extLst>
              <a:ext uri="{FF2B5EF4-FFF2-40B4-BE49-F238E27FC236}">
                <a16:creationId xmlns:a16="http://schemas.microsoft.com/office/drawing/2014/main" id="{D7782C4A-50B9-DE68-6361-EBC3FB8AEC2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807C4D2-48F3-E967-A7A1-8F6E0B972672}"/>
              </a:ext>
            </a:extLst>
          </p:cNvPr>
          <p:cNvSpPr>
            <a:spLocks noGrp="1"/>
          </p:cNvSpPr>
          <p:nvPr>
            <p:ph type="sldNum" sz="quarter" idx="12"/>
          </p:nvPr>
        </p:nvSpPr>
        <p:spPr/>
        <p:txBody>
          <a:bodyPr/>
          <a:lstStyle>
            <a:lvl1pPr>
              <a:defRPr/>
            </a:lvl1pPr>
          </a:lstStyle>
          <a:p>
            <a:pPr>
              <a:defRPr/>
            </a:pPr>
            <a:fld id="{3932696A-22B8-414D-8197-5BFCA25116AA}" type="slidenum">
              <a:rPr lang="en-US"/>
              <a:pPr>
                <a:defRPr/>
              </a:pPr>
              <a:t>‹#›</a:t>
            </a:fld>
            <a:endParaRPr lang="en-US"/>
          </a:p>
        </p:txBody>
      </p:sp>
    </p:spTree>
    <p:extLst>
      <p:ext uri="{BB962C8B-B14F-4D97-AF65-F5344CB8AC3E}">
        <p14:creationId xmlns:p14="http://schemas.microsoft.com/office/powerpoint/2010/main" val="487529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BDD8E27-4EFD-FD81-2D08-EB44939A6002}"/>
              </a:ext>
            </a:extLst>
          </p:cNvPr>
          <p:cNvSpPr>
            <a:spLocks noGrp="1"/>
          </p:cNvSpPr>
          <p:nvPr>
            <p:ph type="dt" sz="half" idx="10"/>
          </p:nvPr>
        </p:nvSpPr>
        <p:spPr/>
        <p:txBody>
          <a:bodyPr/>
          <a:lstStyle>
            <a:lvl1pPr>
              <a:defRPr/>
            </a:lvl1pPr>
          </a:lstStyle>
          <a:p>
            <a:pPr>
              <a:defRPr/>
            </a:pPr>
            <a:fld id="{2764E036-BBEE-4A2F-B5AC-E3A4217A1E48}" type="datetimeFigureOut">
              <a:rPr lang="en-US"/>
              <a:pPr>
                <a:defRPr/>
              </a:pPr>
              <a:t>3/5/2025</a:t>
            </a:fld>
            <a:endParaRPr lang="en-US"/>
          </a:p>
        </p:txBody>
      </p:sp>
      <p:sp>
        <p:nvSpPr>
          <p:cNvPr id="8" name="Footer Placeholder 4">
            <a:extLst>
              <a:ext uri="{FF2B5EF4-FFF2-40B4-BE49-F238E27FC236}">
                <a16:creationId xmlns:a16="http://schemas.microsoft.com/office/drawing/2014/main" id="{D24432FF-F6C6-ED67-96F0-8CB8F25791F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C96BE69-19F5-5D96-680E-378D456D8350}"/>
              </a:ext>
            </a:extLst>
          </p:cNvPr>
          <p:cNvSpPr>
            <a:spLocks noGrp="1"/>
          </p:cNvSpPr>
          <p:nvPr>
            <p:ph type="sldNum" sz="quarter" idx="12"/>
          </p:nvPr>
        </p:nvSpPr>
        <p:spPr/>
        <p:txBody>
          <a:bodyPr/>
          <a:lstStyle>
            <a:lvl1pPr>
              <a:defRPr/>
            </a:lvl1pPr>
          </a:lstStyle>
          <a:p>
            <a:pPr>
              <a:defRPr/>
            </a:pPr>
            <a:fld id="{6B4CC450-AAC0-4FB2-ABCA-D787B91952BB}" type="slidenum">
              <a:rPr lang="en-US"/>
              <a:pPr>
                <a:defRPr/>
              </a:pPr>
              <a:t>‹#›</a:t>
            </a:fld>
            <a:endParaRPr lang="en-US"/>
          </a:p>
        </p:txBody>
      </p:sp>
    </p:spTree>
    <p:extLst>
      <p:ext uri="{BB962C8B-B14F-4D97-AF65-F5344CB8AC3E}">
        <p14:creationId xmlns:p14="http://schemas.microsoft.com/office/powerpoint/2010/main" val="2012692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67C20F5-976C-89B8-7A19-DC0FDC4AE934}"/>
              </a:ext>
            </a:extLst>
          </p:cNvPr>
          <p:cNvSpPr>
            <a:spLocks noGrp="1"/>
          </p:cNvSpPr>
          <p:nvPr>
            <p:ph type="dt" sz="half" idx="10"/>
          </p:nvPr>
        </p:nvSpPr>
        <p:spPr/>
        <p:txBody>
          <a:bodyPr/>
          <a:lstStyle>
            <a:lvl1pPr>
              <a:defRPr/>
            </a:lvl1pPr>
          </a:lstStyle>
          <a:p>
            <a:pPr>
              <a:defRPr/>
            </a:pPr>
            <a:fld id="{50C3A9ED-F43B-43B8-A740-3E9AD8BA156F}" type="datetimeFigureOut">
              <a:rPr lang="en-US"/>
              <a:pPr>
                <a:defRPr/>
              </a:pPr>
              <a:t>3/5/2025</a:t>
            </a:fld>
            <a:endParaRPr lang="en-US"/>
          </a:p>
        </p:txBody>
      </p:sp>
      <p:sp>
        <p:nvSpPr>
          <p:cNvPr id="4" name="Footer Placeholder 4">
            <a:extLst>
              <a:ext uri="{FF2B5EF4-FFF2-40B4-BE49-F238E27FC236}">
                <a16:creationId xmlns:a16="http://schemas.microsoft.com/office/drawing/2014/main" id="{387B9C1B-3CE5-7AC2-5D19-0B85E6C4CBB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E9BCCDF-6840-0CF6-5166-4FE483250E93}"/>
              </a:ext>
            </a:extLst>
          </p:cNvPr>
          <p:cNvSpPr>
            <a:spLocks noGrp="1"/>
          </p:cNvSpPr>
          <p:nvPr>
            <p:ph type="sldNum" sz="quarter" idx="12"/>
          </p:nvPr>
        </p:nvSpPr>
        <p:spPr/>
        <p:txBody>
          <a:bodyPr/>
          <a:lstStyle>
            <a:lvl1pPr>
              <a:defRPr/>
            </a:lvl1pPr>
          </a:lstStyle>
          <a:p>
            <a:pPr>
              <a:defRPr/>
            </a:pPr>
            <a:fld id="{26BA6A68-4B07-493B-B0D5-506A7FCDA074}" type="slidenum">
              <a:rPr lang="en-US"/>
              <a:pPr>
                <a:defRPr/>
              </a:pPr>
              <a:t>‹#›</a:t>
            </a:fld>
            <a:endParaRPr lang="en-US"/>
          </a:p>
        </p:txBody>
      </p:sp>
    </p:spTree>
    <p:extLst>
      <p:ext uri="{BB962C8B-B14F-4D97-AF65-F5344CB8AC3E}">
        <p14:creationId xmlns:p14="http://schemas.microsoft.com/office/powerpoint/2010/main" val="339090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F2C722E-EE75-D51A-A1F5-38A2601842B8}"/>
              </a:ext>
            </a:extLst>
          </p:cNvPr>
          <p:cNvSpPr>
            <a:spLocks noGrp="1"/>
          </p:cNvSpPr>
          <p:nvPr>
            <p:ph type="dt" sz="half" idx="10"/>
          </p:nvPr>
        </p:nvSpPr>
        <p:spPr/>
        <p:txBody>
          <a:bodyPr/>
          <a:lstStyle>
            <a:lvl1pPr>
              <a:defRPr/>
            </a:lvl1pPr>
          </a:lstStyle>
          <a:p>
            <a:pPr>
              <a:defRPr/>
            </a:pPr>
            <a:fld id="{65BE7F98-6CDA-4188-BB8A-9CED5F026044}" type="datetimeFigureOut">
              <a:rPr lang="en-US"/>
              <a:pPr>
                <a:defRPr/>
              </a:pPr>
              <a:t>3/5/2025</a:t>
            </a:fld>
            <a:endParaRPr lang="en-US"/>
          </a:p>
        </p:txBody>
      </p:sp>
      <p:sp>
        <p:nvSpPr>
          <p:cNvPr id="3" name="Footer Placeholder 4">
            <a:extLst>
              <a:ext uri="{FF2B5EF4-FFF2-40B4-BE49-F238E27FC236}">
                <a16:creationId xmlns:a16="http://schemas.microsoft.com/office/drawing/2014/main" id="{D9DE0302-604F-45A0-21BC-00876CE996B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D418F72-3D3E-0FAC-CDF6-9B3187E107A4}"/>
              </a:ext>
            </a:extLst>
          </p:cNvPr>
          <p:cNvSpPr>
            <a:spLocks noGrp="1"/>
          </p:cNvSpPr>
          <p:nvPr>
            <p:ph type="sldNum" sz="quarter" idx="12"/>
          </p:nvPr>
        </p:nvSpPr>
        <p:spPr/>
        <p:txBody>
          <a:bodyPr/>
          <a:lstStyle>
            <a:lvl1pPr>
              <a:defRPr/>
            </a:lvl1pPr>
          </a:lstStyle>
          <a:p>
            <a:pPr>
              <a:defRPr/>
            </a:pPr>
            <a:fld id="{7F2C10C9-F99A-420B-826E-4403D36FBA79}" type="slidenum">
              <a:rPr lang="en-US"/>
              <a:pPr>
                <a:defRPr/>
              </a:pPr>
              <a:t>‹#›</a:t>
            </a:fld>
            <a:endParaRPr lang="en-US"/>
          </a:p>
        </p:txBody>
      </p:sp>
    </p:spTree>
    <p:extLst>
      <p:ext uri="{BB962C8B-B14F-4D97-AF65-F5344CB8AC3E}">
        <p14:creationId xmlns:p14="http://schemas.microsoft.com/office/powerpoint/2010/main" val="3948345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AA34EC3-03D9-A6C3-EBFF-B18D211D008C}"/>
              </a:ext>
            </a:extLst>
          </p:cNvPr>
          <p:cNvSpPr>
            <a:spLocks noGrp="1"/>
          </p:cNvSpPr>
          <p:nvPr>
            <p:ph type="dt" sz="half" idx="10"/>
          </p:nvPr>
        </p:nvSpPr>
        <p:spPr/>
        <p:txBody>
          <a:bodyPr/>
          <a:lstStyle>
            <a:lvl1pPr>
              <a:defRPr/>
            </a:lvl1pPr>
          </a:lstStyle>
          <a:p>
            <a:pPr>
              <a:defRPr/>
            </a:pPr>
            <a:fld id="{82E4A754-E3CC-456E-92B8-A9E86738A52A}" type="datetimeFigureOut">
              <a:rPr lang="en-US"/>
              <a:pPr>
                <a:defRPr/>
              </a:pPr>
              <a:t>3/5/2025</a:t>
            </a:fld>
            <a:endParaRPr lang="en-US"/>
          </a:p>
        </p:txBody>
      </p:sp>
      <p:sp>
        <p:nvSpPr>
          <p:cNvPr id="6" name="Footer Placeholder 4">
            <a:extLst>
              <a:ext uri="{FF2B5EF4-FFF2-40B4-BE49-F238E27FC236}">
                <a16:creationId xmlns:a16="http://schemas.microsoft.com/office/drawing/2014/main" id="{9CC696AB-D071-446E-FCB6-25968E67D89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98193DC-C86E-B7B7-0C0F-B754D15B202F}"/>
              </a:ext>
            </a:extLst>
          </p:cNvPr>
          <p:cNvSpPr>
            <a:spLocks noGrp="1"/>
          </p:cNvSpPr>
          <p:nvPr>
            <p:ph type="sldNum" sz="quarter" idx="12"/>
          </p:nvPr>
        </p:nvSpPr>
        <p:spPr/>
        <p:txBody>
          <a:bodyPr/>
          <a:lstStyle>
            <a:lvl1pPr>
              <a:defRPr/>
            </a:lvl1pPr>
          </a:lstStyle>
          <a:p>
            <a:pPr>
              <a:defRPr/>
            </a:pPr>
            <a:fld id="{5BF819CA-31E2-4BE5-AE30-C269A8FA2A0D}" type="slidenum">
              <a:rPr lang="en-US"/>
              <a:pPr>
                <a:defRPr/>
              </a:pPr>
              <a:t>‹#›</a:t>
            </a:fld>
            <a:endParaRPr lang="en-US"/>
          </a:p>
        </p:txBody>
      </p:sp>
    </p:spTree>
    <p:extLst>
      <p:ext uri="{BB962C8B-B14F-4D97-AF65-F5344CB8AC3E}">
        <p14:creationId xmlns:p14="http://schemas.microsoft.com/office/powerpoint/2010/main" val="3411141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BEFA8413-BC5C-D748-C1CE-1EC55119CAB9}"/>
              </a:ext>
            </a:extLst>
          </p:cNvPr>
          <p:cNvSpPr>
            <a:spLocks noGrp="1"/>
          </p:cNvSpPr>
          <p:nvPr>
            <p:ph type="dt" sz="half" idx="10"/>
          </p:nvPr>
        </p:nvSpPr>
        <p:spPr/>
        <p:txBody>
          <a:bodyPr/>
          <a:lstStyle>
            <a:lvl1pPr>
              <a:defRPr/>
            </a:lvl1pPr>
          </a:lstStyle>
          <a:p>
            <a:pPr>
              <a:defRPr/>
            </a:pPr>
            <a:fld id="{7DB01D83-82A3-4042-B6DC-F5295A18D69E}" type="datetimeFigureOut">
              <a:rPr lang="en-US"/>
              <a:pPr>
                <a:defRPr/>
              </a:pPr>
              <a:t>3/5/2025</a:t>
            </a:fld>
            <a:endParaRPr lang="en-US"/>
          </a:p>
        </p:txBody>
      </p:sp>
      <p:sp>
        <p:nvSpPr>
          <p:cNvPr id="6" name="Footer Placeholder 4">
            <a:extLst>
              <a:ext uri="{FF2B5EF4-FFF2-40B4-BE49-F238E27FC236}">
                <a16:creationId xmlns:a16="http://schemas.microsoft.com/office/drawing/2014/main" id="{BF00963B-02C4-8DDB-B487-AE1D1B1A0F9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82C8F31-A93F-5F89-6AA6-E678845288BF}"/>
              </a:ext>
            </a:extLst>
          </p:cNvPr>
          <p:cNvSpPr>
            <a:spLocks noGrp="1"/>
          </p:cNvSpPr>
          <p:nvPr>
            <p:ph type="sldNum" sz="quarter" idx="12"/>
          </p:nvPr>
        </p:nvSpPr>
        <p:spPr/>
        <p:txBody>
          <a:bodyPr/>
          <a:lstStyle>
            <a:lvl1pPr>
              <a:defRPr/>
            </a:lvl1pPr>
          </a:lstStyle>
          <a:p>
            <a:pPr>
              <a:defRPr/>
            </a:pPr>
            <a:fld id="{208A4C88-710B-4EEF-B63C-9D416ED3B4DC}" type="slidenum">
              <a:rPr lang="en-US"/>
              <a:pPr>
                <a:defRPr/>
              </a:pPr>
              <a:t>‹#›</a:t>
            </a:fld>
            <a:endParaRPr lang="en-US"/>
          </a:p>
        </p:txBody>
      </p:sp>
    </p:spTree>
    <p:extLst>
      <p:ext uri="{BB962C8B-B14F-4D97-AF65-F5344CB8AC3E}">
        <p14:creationId xmlns:p14="http://schemas.microsoft.com/office/powerpoint/2010/main" val="4190842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637E9C7-A846-B5B2-2AB3-69EE4EB2466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1638A7D-A392-308B-828F-2AC4AB970876}"/>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B956174-21E9-E554-EFBB-F4EA706E5C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82000"/>
                  </a:schemeClr>
                </a:solidFill>
                <a:latin typeface="+mn-lt"/>
              </a:defRPr>
            </a:lvl1pPr>
          </a:lstStyle>
          <a:p>
            <a:pPr>
              <a:defRPr/>
            </a:pPr>
            <a:fld id="{AB67BEA2-3CCA-4641-9966-AD38126F9387}" type="datetimeFigureOut">
              <a:rPr lang="en-US"/>
              <a:pPr>
                <a:defRPr/>
              </a:pPr>
              <a:t>3/5/2025</a:t>
            </a:fld>
            <a:endParaRPr lang="en-US"/>
          </a:p>
        </p:txBody>
      </p:sp>
      <p:sp>
        <p:nvSpPr>
          <p:cNvPr id="5" name="Footer Placeholder 4">
            <a:extLst>
              <a:ext uri="{FF2B5EF4-FFF2-40B4-BE49-F238E27FC236}">
                <a16:creationId xmlns:a16="http://schemas.microsoft.com/office/drawing/2014/main" id="{9DAEB93E-41A7-F8DE-0F2E-A328841B44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82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8977C03C-42FF-A45F-96E4-7274D987F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82000"/>
                  </a:schemeClr>
                </a:solidFill>
                <a:latin typeface="+mn-lt"/>
              </a:defRPr>
            </a:lvl1pPr>
          </a:lstStyle>
          <a:p>
            <a:pPr>
              <a:defRPr/>
            </a:pPr>
            <a:fld id="{44A04A3A-D920-4467-ABC9-329DA35185F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2pPr>
      <a:lvl3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3pPr>
      <a:lvl4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4pPr>
      <a:lvl5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hyperlink" Target="http://files.dep.state.pa.us/Water/Drinking%20Water%20and%20Facility%20Regulation/WaterQualityPortalFiles/Technical%20Documentation/Wadeable_Freestone_Acidification_Assessment_Method_Technical_Report.pdf"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Weco/AMAAB_Geospatial_R" TargetMode="Externa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www.pasda.psu.edu/" TargetMode="External"/><Relationship Id="rId2" Type="http://schemas.openxmlformats.org/officeDocument/2006/relationships/image" Target="../media/image6.jpeg"/><Relationship Id="rId1" Type="http://schemas.openxmlformats.org/officeDocument/2006/relationships/slideLayout" Target="../slideLayouts/slideLayout12.xml"/><Relationship Id="rId5" Type="http://schemas.openxmlformats.org/officeDocument/2006/relationships/hyperlink" Target="https://www.esri.com/en-us/arcgis/products/r-arcgis-bridge/overview" TargetMode="External"/><Relationship Id="rId4" Type="http://schemas.openxmlformats.org/officeDocument/2006/relationships/hyperlink" Target="https://gis.dep.pa.gov/depgisprd/rest/service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ArcGIS/r-bridge-install" TargetMode="External"/><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hyperlink" Target="https://r.esri.com/assets/arcgisbinding-vignette.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rpubs.com/mattshank20/pasda_api" TargetMode="External"/><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rpubs.com/mattshank20/intMappingR" TargetMode="Externa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26.gif"/><Relationship Id="rId5" Type="http://schemas.openxmlformats.org/officeDocument/2006/relationships/image" Target="../media/image25.jpeg"/><Relationship Id="rId4" Type="http://schemas.openxmlformats.org/officeDocument/2006/relationships/image" Target="../media/image24.gif"/></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hyperlink" Target="https://freegisdata.rtwilson.com/" TargetMode="External"/><Relationship Id="rId3" Type="http://schemas.openxmlformats.org/officeDocument/2006/relationships/hyperlink" Target="http://www.naturalearthdata.com/" TargetMode="External"/><Relationship Id="rId7" Type="http://schemas.openxmlformats.org/officeDocument/2006/relationships/hyperlink" Target="http://www.fao.org/geonetwork/srv/en/main.home" TargetMode="Externa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hyperlink" Target="https://opentopography.org/" TargetMode="External"/><Relationship Id="rId11" Type="http://schemas.openxmlformats.org/officeDocument/2006/relationships/image" Target="../media/image29.jpeg"/><Relationship Id="rId5" Type="http://schemas.openxmlformats.org/officeDocument/2006/relationships/hyperlink" Target="https://sedac.ciesin.columbia.edu/" TargetMode="External"/><Relationship Id="rId10" Type="http://schemas.openxmlformats.org/officeDocument/2006/relationships/hyperlink" Target="https://cran.r-project.org/web/packages/rnaturalearth/vignettes/rnaturalearth.html" TargetMode="External"/><Relationship Id="rId4" Type="http://schemas.openxmlformats.org/officeDocument/2006/relationships/hyperlink" Target="https://earthexplorer.usgs.gov/" TargetMode="External"/><Relationship Id="rId9" Type="http://schemas.openxmlformats.org/officeDocument/2006/relationships/hyperlink" Target="https://github.com/rspatial/geodata"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6.jpeg"/><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hyperlink" Target="mailto:mattheshan@pa.gov" TargetMode="External"/><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hyperlink" Target="https://www.r-project.org/about.html" TargetMode="External"/><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hyperlink" Target="https://www.r-bloggers.com/2021/07/the-myth-of-the-r-learning-curv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hyperlink" Target="https://www.tidyverse.org/blog/2017/12/workflow-vs-script/" TargetMode="External"/><Relationship Id="rId4" Type="http://schemas.openxmlformats.org/officeDocument/2006/relationships/hyperlink" Target="https://r4ds.had.co.nz/workflow-project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extBox 11">
            <a:extLst>
              <a:ext uri="{FF2B5EF4-FFF2-40B4-BE49-F238E27FC236}">
                <a16:creationId xmlns:a16="http://schemas.microsoft.com/office/drawing/2014/main" id="{6D7F1DF4-0EDE-493A-924E-B47D1254C216}"/>
              </a:ext>
            </a:extLst>
          </p:cNvPr>
          <p:cNvSpPr txBox="1">
            <a:spLocks noChangeArrowheads="1"/>
          </p:cNvSpPr>
          <p:nvPr/>
        </p:nvSpPr>
        <p:spPr bwMode="auto">
          <a:xfrm>
            <a:off x="144855" y="537346"/>
            <a:ext cx="1159749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eaLnBrk="1" hangingPunct="1">
              <a:lnSpc>
                <a:spcPct val="100000"/>
              </a:lnSpc>
              <a:spcBef>
                <a:spcPct val="0"/>
              </a:spcBef>
              <a:buFontTx/>
              <a:buNone/>
            </a:pPr>
            <a:r>
              <a:rPr lang="en-US" altLang="en-US" sz="6600" b="1">
                <a:solidFill>
                  <a:schemeClr val="bg1"/>
                </a:solidFill>
                <a:latin typeface="Aharoni" panose="02010803020104030203" pitchFamily="2" charset="-79"/>
                <a:cs typeface="Aharoni" panose="02010803020104030203" pitchFamily="2" charset="-79"/>
              </a:rPr>
              <a:t>Geospatial Operations in R</a:t>
            </a:r>
            <a:endParaRPr lang="en-US" altLang="en-US" sz="6600" b="1" dirty="0">
              <a:solidFill>
                <a:schemeClr val="bg1"/>
              </a:solidFill>
              <a:latin typeface="Aharoni" panose="02010803020104030203" pitchFamily="2" charset="-79"/>
              <a:cs typeface="Aharoni" panose="02010803020104030203" pitchFamily="2" charset="-79"/>
            </a:endParaRPr>
          </a:p>
        </p:txBody>
      </p:sp>
      <p:sp>
        <p:nvSpPr>
          <p:cNvPr id="22" name="TextBox 21">
            <a:extLst>
              <a:ext uri="{FF2B5EF4-FFF2-40B4-BE49-F238E27FC236}">
                <a16:creationId xmlns:a16="http://schemas.microsoft.com/office/drawing/2014/main" id="{46F2BC40-03BD-CC53-8A15-0B166D0FCAA8}"/>
              </a:ext>
            </a:extLst>
          </p:cNvPr>
          <p:cNvSpPr txBox="1"/>
          <p:nvPr/>
        </p:nvSpPr>
        <p:spPr>
          <a:xfrm>
            <a:off x="352425" y="6227763"/>
            <a:ext cx="7997825" cy="312737"/>
          </a:xfrm>
          <a:prstGeom prst="rect">
            <a:avLst/>
          </a:prstGeom>
          <a:noFill/>
        </p:spPr>
        <p:txBody>
          <a:bodyPr>
            <a:spAutoFit/>
          </a:bodyPr>
          <a:lstStyle/>
          <a:p>
            <a:pPr eaLnBrk="1" fontAlgn="auto" hangingPunct="1">
              <a:lnSpc>
                <a:spcPct val="107000"/>
              </a:lnSpc>
              <a:spcBef>
                <a:spcPts val="0"/>
              </a:spcBef>
              <a:spcAft>
                <a:spcPts val="800"/>
              </a:spcAft>
              <a:defRPr/>
            </a:pPr>
            <a:r>
              <a:rPr lang="en-US" sz="1400" spc="300" dirty="0">
                <a:solidFill>
                  <a:srgbClr val="001832"/>
                </a:solidFill>
                <a:latin typeface="Calibri" panose="020F0502020204030204" pitchFamily="34" charset="0"/>
                <a:ea typeface="Calibri" panose="020F0502020204030204" pitchFamily="34" charset="0"/>
                <a:cs typeface="Calibri" panose="020F0502020204030204" pitchFamily="34" charset="0"/>
              </a:rPr>
              <a:t>JOSH SHAPIRO, GOVERNOR  |  JESSICA SHIRLEY, ACTING SECRETARY</a:t>
            </a:r>
            <a:endParaRPr lang="en-US" sz="1400" spc="300" dirty="0">
              <a:solidFill>
                <a:srgbClr val="001832"/>
              </a:solidFill>
              <a:latin typeface="Calibri" panose="020F0502020204030204" pitchFamily="34" charset="0"/>
              <a:ea typeface="Calibri" panose="020F0502020204030204" pitchFamily="34" charset="0"/>
              <a:cs typeface="Arial" panose="020B0604020202020204" pitchFamily="34" charset="0"/>
            </a:endParaRPr>
          </a:p>
        </p:txBody>
      </p:sp>
      <p:sp>
        <p:nvSpPr>
          <p:cNvPr id="4100" name="Rectangle 1">
            <a:extLst>
              <a:ext uri="{FF2B5EF4-FFF2-40B4-BE49-F238E27FC236}">
                <a16:creationId xmlns:a16="http://schemas.microsoft.com/office/drawing/2014/main" id="{9EE1135F-3296-D1D0-ED58-31473E619046}"/>
              </a:ext>
            </a:extLst>
          </p:cNvPr>
          <p:cNvSpPr>
            <a:spLocks noChangeArrowheads="1"/>
          </p:cNvSpPr>
          <p:nvPr/>
        </p:nvSpPr>
        <p:spPr bwMode="auto">
          <a:xfrm>
            <a:off x="4246864" y="4079703"/>
            <a:ext cx="34711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a:lnSpc>
                <a:spcPct val="100000"/>
              </a:lnSpc>
              <a:spcBef>
                <a:spcPct val="0"/>
              </a:spcBef>
              <a:buFontTx/>
              <a:buNone/>
            </a:pPr>
            <a:r>
              <a:rPr lang="en-US" altLang="en-US" dirty="0">
                <a:solidFill>
                  <a:schemeClr val="bg1"/>
                </a:solidFill>
                <a:latin typeface="Calibri" panose="020F0502020204030204" pitchFamily="34" charset="0"/>
                <a:cs typeface="Calibri" panose="020F0502020204030204" pitchFamily="34" charset="0"/>
              </a:rPr>
              <a:t>Matt Shank </a:t>
            </a:r>
          </a:p>
          <a:p>
            <a:pPr algn="ctr">
              <a:lnSpc>
                <a:spcPct val="100000"/>
              </a:lnSpc>
              <a:spcBef>
                <a:spcPct val="0"/>
              </a:spcBef>
              <a:buFontTx/>
              <a:buNone/>
            </a:pPr>
            <a:r>
              <a:rPr lang="en-US" altLang="en-US" dirty="0">
                <a:solidFill>
                  <a:schemeClr val="bg1"/>
                </a:solidFill>
                <a:latin typeface="Calibri" panose="020F0502020204030204" pitchFamily="34" charset="0"/>
                <a:cs typeface="Calibri" panose="020F0502020204030204" pitchFamily="34" charset="0"/>
              </a:rPr>
              <a:t>Bureau of Clean Water </a:t>
            </a:r>
          </a:p>
          <a:p>
            <a:pPr algn="ctr">
              <a:lnSpc>
                <a:spcPct val="100000"/>
              </a:lnSpc>
              <a:spcBef>
                <a:spcPct val="0"/>
              </a:spcBef>
              <a:buFontTx/>
              <a:buNone/>
            </a:pPr>
            <a:r>
              <a:rPr lang="en-US" altLang="en-US" dirty="0">
                <a:solidFill>
                  <a:schemeClr val="bg1"/>
                </a:solidFill>
                <a:latin typeface="Calibri" panose="020F0502020204030204" pitchFamily="34" charset="0"/>
                <a:cs typeface="Calibri" panose="020F0502020204030204" pitchFamily="34" charset="0"/>
              </a:rPr>
              <a:t>March 27, 2025</a:t>
            </a:r>
            <a:endParaRPr lang="en-US" altLang="en-US" dirty="0">
              <a:solidFill>
                <a:schemeClr val="bg1"/>
              </a:solidFill>
            </a:endParaRPr>
          </a:p>
        </p:txBody>
      </p:sp>
      <p:sp>
        <p:nvSpPr>
          <p:cNvPr id="2" name="TextBox 11">
            <a:extLst>
              <a:ext uri="{FF2B5EF4-FFF2-40B4-BE49-F238E27FC236}">
                <a16:creationId xmlns:a16="http://schemas.microsoft.com/office/drawing/2014/main" id="{DBF3C338-1E7A-76A8-E6B8-BA41D51209AC}"/>
              </a:ext>
            </a:extLst>
          </p:cNvPr>
          <p:cNvSpPr txBox="1">
            <a:spLocks noChangeArrowheads="1"/>
          </p:cNvSpPr>
          <p:nvPr/>
        </p:nvSpPr>
        <p:spPr bwMode="auto">
          <a:xfrm>
            <a:off x="144855" y="1746408"/>
            <a:ext cx="115974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eaLnBrk="1" hangingPunct="1">
              <a:lnSpc>
                <a:spcPct val="100000"/>
              </a:lnSpc>
              <a:spcBef>
                <a:spcPct val="0"/>
              </a:spcBef>
              <a:buFontTx/>
              <a:buNone/>
            </a:pPr>
            <a:r>
              <a:rPr lang="en-US" altLang="en-US" sz="2000" dirty="0">
                <a:solidFill>
                  <a:schemeClr val="bg1"/>
                </a:solidFill>
                <a:latin typeface="Aharoni" panose="02010803020104030203" pitchFamily="2" charset="-79"/>
                <a:cs typeface="Aharoni" panose="02010803020104030203" pitchFamily="2" charset="-79"/>
              </a:rPr>
              <a:t>Learn how to use R as GIS and incorporate geospatial operations into your R workflows</a:t>
            </a:r>
          </a:p>
        </p:txBody>
      </p:sp>
      <p:pic>
        <p:nvPicPr>
          <p:cNvPr id="3" name="Picture 2" descr="Simple Features for R • sf">
            <a:extLst>
              <a:ext uri="{FF2B5EF4-FFF2-40B4-BE49-F238E27FC236}">
                <a16:creationId xmlns:a16="http://schemas.microsoft.com/office/drawing/2014/main" id="{136F6BFB-38A5-3D5D-8158-81647AE25BB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5829" y="2146518"/>
            <a:ext cx="1676935" cy="1646884"/>
          </a:xfrm>
          <a:prstGeom prst="rect">
            <a:avLst/>
          </a:prstGeom>
          <a:noFill/>
          <a:ln>
            <a:noFill/>
          </a:ln>
        </p:spPr>
      </p:pic>
      <p:pic>
        <p:nvPicPr>
          <p:cNvPr id="4" name="Picture 3" descr="rstudio&quot; Icon - Download for free – Iconduck">
            <a:extLst>
              <a:ext uri="{FF2B5EF4-FFF2-40B4-BE49-F238E27FC236}">
                <a16:creationId xmlns:a16="http://schemas.microsoft.com/office/drawing/2014/main" id="{537245B6-B071-7CC1-068F-DC23364BAF7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9429" y="2146518"/>
            <a:ext cx="1676935" cy="1646884"/>
          </a:xfrm>
          <a:prstGeom prst="rect">
            <a:avLst/>
          </a:prstGeom>
          <a:noFill/>
          <a:ln>
            <a:noFill/>
          </a:ln>
        </p:spPr>
      </p:pic>
      <p:pic>
        <p:nvPicPr>
          <p:cNvPr id="5" name="Picture 4" descr="A person holding a fish in a river&#10;&#10;Description automatically generated">
            <a:extLst>
              <a:ext uri="{FF2B5EF4-FFF2-40B4-BE49-F238E27FC236}">
                <a16:creationId xmlns:a16="http://schemas.microsoft.com/office/drawing/2014/main" id="{48E0F10F-FA4E-6FD2-9904-A85A36FC355A}"/>
              </a:ext>
            </a:extLst>
          </p:cNvPr>
          <p:cNvPicPr>
            <a:picLocks noChangeAspect="1"/>
          </p:cNvPicPr>
          <p:nvPr/>
        </p:nvPicPr>
        <p:blipFill rotWithShape="1">
          <a:blip r:embed="rId5">
            <a:extLst>
              <a:ext uri="{28A0092B-C50C-407E-A947-70E740481C1C}">
                <a14:useLocalDpi xmlns:a14="http://schemas.microsoft.com/office/drawing/2010/main" val="0"/>
              </a:ext>
            </a:extLst>
          </a:blip>
          <a:srcRect t="28178"/>
          <a:stretch/>
        </p:blipFill>
        <p:spPr>
          <a:xfrm>
            <a:off x="8611386" y="2411557"/>
            <a:ext cx="3130959" cy="2998295"/>
          </a:xfrm>
          <a:prstGeom prst="roundRect">
            <a:avLst/>
          </a:prstGeom>
        </p:spPr>
      </p:pic>
      <p:pic>
        <p:nvPicPr>
          <p:cNvPr id="1026" name="Picture 2" descr="Association of Mid-Atlantic Aquatic Biologists Logo">
            <a:extLst>
              <a:ext uri="{FF2B5EF4-FFF2-40B4-BE49-F238E27FC236}">
                <a16:creationId xmlns:a16="http://schemas.microsoft.com/office/drawing/2014/main" id="{771FED20-7539-1D19-8771-BC7404DA71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549" y="3429000"/>
            <a:ext cx="3090981" cy="2060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3" name="Content Placeholder 2">
            <a:extLst>
              <a:ext uri="{FF2B5EF4-FFF2-40B4-BE49-F238E27FC236}">
                <a16:creationId xmlns:a16="http://schemas.microsoft.com/office/drawing/2014/main" id="{8C1AEDCE-153E-722F-23C8-7A678554D694}"/>
              </a:ext>
            </a:extLst>
          </p:cNvPr>
          <p:cNvSpPr txBox="1">
            <a:spLocks/>
          </p:cNvSpPr>
          <p:nvPr/>
        </p:nvSpPr>
        <p:spPr bwMode="auto">
          <a:xfrm>
            <a:off x="174279" y="1505536"/>
            <a:ext cx="11434417" cy="44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Spatial data formats in R</a:t>
            </a:r>
          </a:p>
          <a:p>
            <a:pPr lvl="1" eaLnBrk="1" hangingPunct="1">
              <a:buFont typeface="Arial" charset="0"/>
              <a:buChar char="•"/>
              <a:defRPr/>
            </a:pPr>
            <a:r>
              <a:rPr lang="en-US" b="1" i="1" dirty="0">
                <a:latin typeface="Calibri" panose="020F0502020204030204" pitchFamily="34" charset="0"/>
                <a:cs typeface="Calibri" panose="020F0502020204030204" pitchFamily="34" charset="0"/>
              </a:rPr>
              <a:t>vector formats (points, lines, polygons)</a:t>
            </a:r>
          </a:p>
          <a:p>
            <a:pPr lvl="2" eaLnBrk="1" hangingPunct="1">
              <a:buFont typeface="Arial" charset="0"/>
              <a:buChar char="•"/>
              <a:defRPr/>
            </a:pPr>
            <a:r>
              <a:rPr lang="en-US" i="1" dirty="0">
                <a:solidFill>
                  <a:schemeClr val="bg1">
                    <a:lumMod val="75000"/>
                  </a:schemeClr>
                </a:solidFill>
                <a:latin typeface="Calibri" panose="020F0502020204030204" pitchFamily="34" charset="0"/>
                <a:cs typeface="Calibri" panose="020F0502020204030204" pitchFamily="34" charset="0"/>
              </a:rPr>
              <a:t>'</a:t>
            </a:r>
            <a:r>
              <a:rPr lang="en-US" i="1" dirty="0" err="1">
                <a:solidFill>
                  <a:schemeClr val="bg1">
                    <a:lumMod val="75000"/>
                  </a:schemeClr>
                </a:solidFill>
                <a:latin typeface="Calibri" panose="020F0502020204030204" pitchFamily="34" charset="0"/>
                <a:cs typeface="Calibri" panose="020F0502020204030204" pitchFamily="34" charset="0"/>
              </a:rPr>
              <a:t>SpatialPoints</a:t>
            </a:r>
            <a:r>
              <a:rPr lang="en-US" i="1" dirty="0">
                <a:solidFill>
                  <a:schemeClr val="bg1">
                    <a:lumMod val="75000"/>
                  </a:schemeClr>
                </a:solidFill>
                <a:latin typeface="Calibri" panose="020F0502020204030204" pitchFamily="34" charset="0"/>
                <a:cs typeface="Calibri" panose="020F0502020204030204" pitchFamily="34" charset="0"/>
              </a:rPr>
              <a:t>', '</a:t>
            </a:r>
            <a:r>
              <a:rPr lang="en-US" i="1" dirty="0" err="1">
                <a:solidFill>
                  <a:schemeClr val="bg1">
                    <a:lumMod val="75000"/>
                  </a:schemeClr>
                </a:solidFill>
                <a:latin typeface="Calibri" panose="020F0502020204030204" pitchFamily="34" charset="0"/>
                <a:cs typeface="Calibri" panose="020F0502020204030204" pitchFamily="34" charset="0"/>
              </a:rPr>
              <a:t>SpatialLines</a:t>
            </a:r>
            <a:r>
              <a:rPr lang="en-US" i="1" dirty="0">
                <a:solidFill>
                  <a:schemeClr val="bg1">
                    <a:lumMod val="75000"/>
                  </a:schemeClr>
                </a:solidFill>
                <a:latin typeface="Calibri" panose="020F0502020204030204" pitchFamily="34" charset="0"/>
                <a:cs typeface="Calibri" panose="020F0502020204030204" pitchFamily="34" charset="0"/>
              </a:rPr>
              <a:t>', '</a:t>
            </a:r>
            <a:r>
              <a:rPr lang="en-US" i="1" dirty="0" err="1">
                <a:solidFill>
                  <a:schemeClr val="bg1">
                    <a:lumMod val="75000"/>
                  </a:schemeClr>
                </a:solidFill>
                <a:latin typeface="Calibri" panose="020F0502020204030204" pitchFamily="34" charset="0"/>
                <a:cs typeface="Calibri" panose="020F0502020204030204" pitchFamily="34" charset="0"/>
              </a:rPr>
              <a:t>SpatialPolygons</a:t>
            </a:r>
            <a:r>
              <a:rPr lang="en-US" i="1" dirty="0">
                <a:solidFill>
                  <a:schemeClr val="bg1">
                    <a:lumMod val="75000"/>
                  </a:schemeClr>
                </a:solidFill>
                <a:latin typeface="Calibri" panose="020F0502020204030204" pitchFamily="34" charset="0"/>
                <a:cs typeface="Calibri" panose="020F0502020204030204" pitchFamily="34" charset="0"/>
              </a:rPr>
              <a:t>’ (</a:t>
            </a:r>
            <a:r>
              <a:rPr lang="en-US" i="1" dirty="0" err="1">
                <a:solidFill>
                  <a:schemeClr val="bg1">
                    <a:lumMod val="75000"/>
                  </a:schemeClr>
                </a:solidFill>
                <a:latin typeface="Calibri" panose="020F0502020204030204" pitchFamily="34" charset="0"/>
                <a:cs typeface="Calibri" panose="020F0502020204030204" pitchFamily="34" charset="0"/>
              </a:rPr>
              <a:t>sp</a:t>
            </a:r>
            <a:r>
              <a:rPr lang="en-US" i="1" dirty="0">
                <a:solidFill>
                  <a:schemeClr val="bg1">
                    <a:lumMod val="75000"/>
                  </a:schemeClr>
                </a:solidFill>
                <a:latin typeface="Calibri" panose="020F0502020204030204" pitchFamily="34" charset="0"/>
                <a:cs typeface="Calibri" panose="020F0502020204030204" pitchFamily="34" charset="0"/>
              </a:rPr>
              <a:t> package) -- obsolete</a:t>
            </a:r>
          </a:p>
          <a:p>
            <a:pPr lvl="2" eaLnBrk="1" hangingPunct="1">
              <a:buFont typeface="Arial" charset="0"/>
              <a:buChar char="•"/>
              <a:defRPr/>
            </a:pPr>
            <a:r>
              <a:rPr lang="en-US" b="1" i="1" dirty="0">
                <a:solidFill>
                  <a:schemeClr val="accent6">
                    <a:lumMod val="75000"/>
                  </a:schemeClr>
                </a:solidFill>
                <a:latin typeface="Calibri" panose="020F0502020204030204" pitchFamily="34" charset="0"/>
                <a:cs typeface="Calibri" panose="020F0502020204030204" pitchFamily="34" charset="0"/>
              </a:rPr>
              <a:t>'simple features' (sf package)</a:t>
            </a:r>
          </a:p>
          <a:p>
            <a:pPr lvl="2" eaLnBrk="1" hangingPunct="1">
              <a:buFont typeface="Arial" charset="0"/>
              <a:buChar char="•"/>
              <a:defRPr/>
            </a:pPr>
            <a:r>
              <a:rPr lang="en-US" i="1" dirty="0">
                <a:latin typeface="Calibri" panose="020F0502020204030204" pitchFamily="34" charset="0"/>
                <a:cs typeface="Calibri" panose="020F0502020204030204" pitchFamily="34" charset="0"/>
              </a:rPr>
              <a:t>'</a:t>
            </a:r>
            <a:r>
              <a:rPr lang="en-US" i="1" dirty="0" err="1">
                <a:latin typeface="Calibri" panose="020F0502020204030204" pitchFamily="34" charset="0"/>
                <a:cs typeface="Calibri" panose="020F0502020204030204" pitchFamily="34" charset="0"/>
              </a:rPr>
              <a:t>SpatVector</a:t>
            </a:r>
            <a:r>
              <a:rPr lang="en-US" i="1" dirty="0">
                <a:latin typeface="Calibri" panose="020F0502020204030204" pitchFamily="34" charset="0"/>
                <a:cs typeface="Calibri" panose="020F0502020204030204" pitchFamily="34" charset="0"/>
              </a:rPr>
              <a:t>' (terra package)</a:t>
            </a:r>
          </a:p>
          <a:p>
            <a:pPr lvl="1" eaLnBrk="1" hangingPunct="1">
              <a:buFont typeface="Arial" charset="0"/>
              <a:buChar char="•"/>
              <a:defRPr/>
            </a:pPr>
            <a:r>
              <a:rPr lang="en-US" b="1" i="1" dirty="0">
                <a:latin typeface="Calibri" panose="020F0502020204030204" pitchFamily="34" charset="0"/>
                <a:cs typeface="Calibri" panose="020F0502020204030204" pitchFamily="34" charset="0"/>
              </a:rPr>
              <a:t>raster formats (pixel images)</a:t>
            </a:r>
          </a:p>
          <a:p>
            <a:pPr lvl="2" eaLnBrk="1" hangingPunct="1">
              <a:buFont typeface="Arial" charset="0"/>
              <a:buChar char="•"/>
              <a:defRPr/>
            </a:pPr>
            <a:r>
              <a:rPr lang="en-US" i="1" dirty="0">
                <a:solidFill>
                  <a:schemeClr val="bg1">
                    <a:lumMod val="75000"/>
                  </a:schemeClr>
                </a:solidFill>
                <a:latin typeface="Calibri" panose="020F0502020204030204" pitchFamily="34" charset="0"/>
                <a:cs typeface="Calibri" panose="020F0502020204030204" pitchFamily="34" charset="0"/>
              </a:rPr>
              <a:t>'raster' (raster package) -- obsolete</a:t>
            </a:r>
          </a:p>
          <a:p>
            <a:pPr lvl="2" eaLnBrk="1" hangingPunct="1">
              <a:buFont typeface="Arial" charset="0"/>
              <a:buChar char="•"/>
              <a:defRPr/>
            </a:pPr>
            <a:r>
              <a:rPr lang="en-US" i="1" dirty="0">
                <a:latin typeface="Calibri" panose="020F0502020204030204" pitchFamily="34" charset="0"/>
                <a:cs typeface="Calibri" panose="020F0502020204030204" pitchFamily="34" charset="0"/>
              </a:rPr>
              <a:t>'stars' (stars package)</a:t>
            </a:r>
          </a:p>
          <a:p>
            <a:pPr lvl="2" eaLnBrk="1" hangingPunct="1">
              <a:buFont typeface="Arial" charset="0"/>
              <a:buChar char="•"/>
              <a:defRPr/>
            </a:pPr>
            <a:r>
              <a:rPr lang="en-US" b="1" i="1" dirty="0">
                <a:solidFill>
                  <a:schemeClr val="accent6">
                    <a:lumMod val="75000"/>
                  </a:schemeClr>
                </a:solidFill>
                <a:latin typeface="Calibri" panose="020F0502020204030204" pitchFamily="34" charset="0"/>
                <a:cs typeface="Calibri" panose="020F0502020204030204" pitchFamily="34" charset="0"/>
              </a:rPr>
              <a:t>'</a:t>
            </a:r>
            <a:r>
              <a:rPr lang="en-US" b="1" i="1" dirty="0" err="1">
                <a:solidFill>
                  <a:schemeClr val="accent6">
                    <a:lumMod val="75000"/>
                  </a:schemeClr>
                </a:solidFill>
                <a:latin typeface="Calibri" panose="020F0502020204030204" pitchFamily="34" charset="0"/>
                <a:cs typeface="Calibri" panose="020F0502020204030204" pitchFamily="34" charset="0"/>
              </a:rPr>
              <a:t>SpatRaster</a:t>
            </a:r>
            <a:r>
              <a:rPr lang="en-US" b="1" i="1" dirty="0">
                <a:solidFill>
                  <a:schemeClr val="accent6">
                    <a:lumMod val="75000"/>
                  </a:schemeClr>
                </a:solidFill>
                <a:latin typeface="Calibri" panose="020F0502020204030204" pitchFamily="34" charset="0"/>
                <a:cs typeface="Calibri" panose="020F0502020204030204" pitchFamily="34" charset="0"/>
              </a:rPr>
              <a:t>' (terra package)</a:t>
            </a:r>
          </a:p>
          <a:p>
            <a:pPr lvl="1" eaLnBrk="1" hangingPunct="1">
              <a:buFont typeface="Arial" charset="0"/>
              <a:buChar char="•"/>
              <a:defRPr/>
            </a:pPr>
            <a:endParaRPr lang="en-US" sz="2200" b="1" i="1"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8250CC5-9C8F-4D51-A75A-81064FB7ED72}"/>
              </a:ext>
            </a:extLst>
          </p:cNvPr>
          <p:cNvSpPr txBox="1"/>
          <p:nvPr/>
        </p:nvSpPr>
        <p:spPr>
          <a:xfrm>
            <a:off x="7695446" y="3603280"/>
            <a:ext cx="3535776" cy="646331"/>
          </a:xfrm>
          <a:prstGeom prst="rect">
            <a:avLst/>
          </a:prstGeom>
          <a:noFill/>
        </p:spPr>
        <p:txBody>
          <a:bodyPr wrap="none" rtlCol="0">
            <a:spAutoFit/>
          </a:bodyPr>
          <a:lstStyle/>
          <a:p>
            <a:r>
              <a:rPr lang="en-US" b="1" dirty="0">
                <a:solidFill>
                  <a:schemeClr val="accent6">
                    <a:lumMod val="75000"/>
                  </a:schemeClr>
                </a:solidFill>
              </a:rPr>
              <a:t>We will use sf for vector formats</a:t>
            </a:r>
          </a:p>
          <a:p>
            <a:r>
              <a:rPr lang="en-US" b="1" dirty="0">
                <a:solidFill>
                  <a:schemeClr val="accent6">
                    <a:lumMod val="75000"/>
                  </a:schemeClr>
                </a:solidFill>
              </a:rPr>
              <a:t>and terra for raster formats</a:t>
            </a:r>
          </a:p>
        </p:txBody>
      </p:sp>
      <p:cxnSp>
        <p:nvCxnSpPr>
          <p:cNvPr id="8" name="Straight Arrow Connector 7">
            <a:extLst>
              <a:ext uri="{FF2B5EF4-FFF2-40B4-BE49-F238E27FC236}">
                <a16:creationId xmlns:a16="http://schemas.microsoft.com/office/drawing/2014/main" id="{1395D4DD-77DD-08AD-415B-03D3243BF4F1}"/>
              </a:ext>
            </a:extLst>
          </p:cNvPr>
          <p:cNvCxnSpPr/>
          <p:nvPr/>
        </p:nvCxnSpPr>
        <p:spPr>
          <a:xfrm flipH="1" flipV="1">
            <a:off x="5214796" y="3150606"/>
            <a:ext cx="2462543" cy="452673"/>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B3B50E7-9B1D-1EA0-29CC-F9B64259B88A}"/>
              </a:ext>
            </a:extLst>
          </p:cNvPr>
          <p:cNvCxnSpPr>
            <a:cxnSpLocks/>
          </p:cNvCxnSpPr>
          <p:nvPr/>
        </p:nvCxnSpPr>
        <p:spPr>
          <a:xfrm flipH="1">
            <a:off x="5106154" y="4186295"/>
            <a:ext cx="2571185" cy="1166169"/>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2770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a:solidFill>
                  <a:srgbClr val="001832"/>
                </a:solidFill>
                <a:latin typeface="Aharoni" panose="02010803020104030203" pitchFamily="2" charset="-79"/>
                <a:cs typeface="Aharoni" panose="02010803020104030203" pitchFamily="2" charset="-79"/>
              </a:rPr>
              <a:t>Introduction</a:t>
            </a:r>
            <a:endParaRPr lang="en-US" altLang="en-US" sz="4000" b="1" dirty="0">
              <a:solidFill>
                <a:srgbClr val="001832"/>
              </a:solidFill>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AD9325B5-9D0B-76F4-6816-F93B70C07325}"/>
              </a:ext>
            </a:extLst>
          </p:cNvPr>
          <p:cNvSpPr txBox="1">
            <a:spLocks/>
          </p:cNvSpPr>
          <p:nvPr/>
        </p:nvSpPr>
        <p:spPr bwMode="auto">
          <a:xfrm>
            <a:off x="2098085" y="1536571"/>
            <a:ext cx="8534399" cy="172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Overall utility of geospatial workflows in R</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Unite data wrangling and statistical analysis capabilities with powerful geospatial functions</a:t>
            </a:r>
          </a:p>
        </p:txBody>
      </p:sp>
      <p:pic>
        <p:nvPicPr>
          <p:cNvPr id="4" name="Picture 4" descr="r/DunderMifflin - What’s your all time favorite Dwight quote?">
            <a:extLst>
              <a:ext uri="{FF2B5EF4-FFF2-40B4-BE49-F238E27FC236}">
                <a16:creationId xmlns:a16="http://schemas.microsoft.com/office/drawing/2014/main" id="{4BC77E6E-E655-8196-B8AF-6E69645FB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285" y="2891843"/>
            <a:ext cx="609600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968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Acidification Example</a:t>
            </a:r>
          </a:p>
        </p:txBody>
      </p:sp>
      <p:sp>
        <p:nvSpPr>
          <p:cNvPr id="2" name="Content Placeholder 2">
            <a:extLst>
              <a:ext uri="{FF2B5EF4-FFF2-40B4-BE49-F238E27FC236}">
                <a16:creationId xmlns:a16="http://schemas.microsoft.com/office/drawing/2014/main" id="{CE18EB76-F840-FB40-3122-440805558DD3}"/>
              </a:ext>
            </a:extLst>
          </p:cNvPr>
          <p:cNvSpPr txBox="1">
            <a:spLocks/>
          </p:cNvSpPr>
          <p:nvPr/>
        </p:nvSpPr>
        <p:spPr bwMode="auto">
          <a:xfrm>
            <a:off x="185219" y="1534822"/>
            <a:ext cx="11821562" cy="471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400" dirty="0">
                <a:latin typeface="Calibri" panose="020F0502020204030204" pitchFamily="34" charset="0"/>
                <a:cs typeface="Calibri" panose="020F0502020204030204" pitchFamily="34" charset="0"/>
              </a:rPr>
              <a:t>PADEP just developed a draft acidification assessment method</a:t>
            </a:r>
          </a:p>
          <a:p>
            <a:pPr eaLnBrk="1" hangingPunct="1">
              <a:buFont typeface="Arial" charset="0"/>
              <a:buChar char="•"/>
              <a:defRPr/>
            </a:pPr>
            <a:r>
              <a:rPr lang="en-US" sz="2400" dirty="0">
                <a:latin typeface="Calibri" panose="020F0502020204030204" pitchFamily="34" charset="0"/>
                <a:cs typeface="Calibri" panose="020F0502020204030204" pitchFamily="34" charset="0"/>
              </a:rPr>
              <a:t>This method documented relationships between surface water acidification (low pH) and geology, roads, and AMD</a:t>
            </a:r>
          </a:p>
          <a:p>
            <a:pPr eaLnBrk="1" hangingPunct="1">
              <a:buFont typeface="Arial" charset="0"/>
              <a:buChar char="•"/>
              <a:defRPr/>
            </a:pPr>
            <a:r>
              <a:rPr lang="en-US" sz="2400" dirty="0">
                <a:latin typeface="Calibri" panose="020F0502020204030204" pitchFamily="34" charset="0"/>
                <a:cs typeface="Calibri" panose="020F0502020204030204" pitchFamily="34" charset="0"/>
              </a:rPr>
              <a:t>The method also created a new macroinvertebrate metric, the Acid Tolerance Index (ATI), which is responsive to stream pH</a:t>
            </a:r>
          </a:p>
          <a:p>
            <a:pPr eaLnBrk="1" hangingPunct="1">
              <a:buFont typeface="Arial" charset="0"/>
              <a:buChar char="•"/>
              <a:defRPr/>
            </a:pPr>
            <a:endParaRPr lang="en-US" sz="1800" dirty="0">
              <a:latin typeface="Calibri" panose="020F0502020204030204" pitchFamily="34" charset="0"/>
              <a:cs typeface="Calibri" panose="020F0502020204030204" pitchFamily="34" charset="0"/>
            </a:endParaRPr>
          </a:p>
          <a:p>
            <a:pPr eaLnBrk="1" hangingPunct="1">
              <a:buFont typeface="Arial" charset="0"/>
              <a:buChar char="•"/>
              <a:defRPr/>
            </a:pPr>
            <a:r>
              <a:rPr lang="en-US" sz="2400" dirty="0">
                <a:latin typeface="Calibri" panose="020F0502020204030204" pitchFamily="34" charset="0"/>
                <a:cs typeface="Calibri" panose="020F0502020204030204" pitchFamily="34" charset="0"/>
              </a:rPr>
              <a:t>Core concepts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‘Base-poor’ geology formations</a:t>
            </a:r>
          </a:p>
          <a:p>
            <a:pPr lvl="2" eaLnBrk="1" hangingPunct="1">
              <a:buFont typeface="Arial" charset="0"/>
              <a:buChar char="•"/>
              <a:defRPr/>
            </a:pPr>
            <a:r>
              <a:rPr lang="en-US" sz="1600" dirty="0">
                <a:latin typeface="Calibri" panose="020F0502020204030204" pitchFamily="34" charset="0"/>
                <a:cs typeface="Calibri" panose="020F0502020204030204" pitchFamily="34" charset="0"/>
              </a:rPr>
              <a:t>The higher % base-poor geology in a watershed, the lower the stream pH</a:t>
            </a:r>
          </a:p>
          <a:p>
            <a:pPr lvl="2" eaLnBrk="1" hangingPunct="1">
              <a:buFont typeface="Arial" charset="0"/>
              <a:buChar char="•"/>
              <a:defRPr/>
            </a:pPr>
            <a:r>
              <a:rPr lang="en-US" sz="1600" dirty="0">
                <a:latin typeface="Calibri" panose="020F0502020204030204" pitchFamily="34" charset="0"/>
                <a:cs typeface="Calibri" panose="020F0502020204030204" pitchFamily="34" charset="0"/>
              </a:rPr>
              <a:t>The lower the stream pH, the higher the macroinvertebrate ATI score</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High road density can increase pH</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AMD can lower pH</a:t>
            </a:r>
          </a:p>
          <a:p>
            <a:pPr lvl="1" eaLnBrk="1" hangingPunct="1">
              <a:buFont typeface="Arial" charset="0"/>
              <a:buChar char="•"/>
              <a:defRPr/>
            </a:pPr>
            <a:endParaRPr lang="en-US"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006DC3E-DF53-D4E8-8D68-102E972FF29A}"/>
              </a:ext>
            </a:extLst>
          </p:cNvPr>
          <p:cNvPicPr>
            <a:picLocks noChangeAspect="1"/>
          </p:cNvPicPr>
          <p:nvPr/>
        </p:nvPicPr>
        <p:blipFill>
          <a:blip r:embed="rId3"/>
          <a:stretch>
            <a:fillRect/>
          </a:stretch>
        </p:blipFill>
        <p:spPr>
          <a:xfrm>
            <a:off x="7771889" y="4788716"/>
            <a:ext cx="4302300" cy="1522602"/>
          </a:xfrm>
          <a:prstGeom prst="rect">
            <a:avLst/>
          </a:prstGeom>
          <a:ln>
            <a:solidFill>
              <a:schemeClr val="tx1"/>
            </a:solidFill>
          </a:ln>
        </p:spPr>
      </p:pic>
      <p:sp>
        <p:nvSpPr>
          <p:cNvPr id="6" name="TextBox 5">
            <a:extLst>
              <a:ext uri="{FF2B5EF4-FFF2-40B4-BE49-F238E27FC236}">
                <a16:creationId xmlns:a16="http://schemas.microsoft.com/office/drawing/2014/main" id="{B88B66E3-5820-6F99-00DC-265CA8162AF4}"/>
              </a:ext>
            </a:extLst>
          </p:cNvPr>
          <p:cNvSpPr txBox="1"/>
          <p:nvPr/>
        </p:nvSpPr>
        <p:spPr>
          <a:xfrm>
            <a:off x="8746306" y="4419384"/>
            <a:ext cx="235346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4"/>
              </a:rPr>
              <a:t>Link to technical report</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775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Acidification Example</a:t>
            </a:r>
          </a:p>
        </p:txBody>
      </p:sp>
      <p:sp>
        <p:nvSpPr>
          <p:cNvPr id="3" name="Content Placeholder 2">
            <a:extLst>
              <a:ext uri="{FF2B5EF4-FFF2-40B4-BE49-F238E27FC236}">
                <a16:creationId xmlns:a16="http://schemas.microsoft.com/office/drawing/2014/main" id="{14FB3A2D-589F-5BAA-6833-85A501574D00}"/>
              </a:ext>
            </a:extLst>
          </p:cNvPr>
          <p:cNvSpPr txBox="1">
            <a:spLocks/>
          </p:cNvSpPr>
          <p:nvPr/>
        </p:nvSpPr>
        <p:spPr bwMode="auto">
          <a:xfrm>
            <a:off x="228600" y="1855960"/>
            <a:ext cx="11848723" cy="4273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400" dirty="0"/>
              <a:t>Today we will bring in 26 watersheds from the acidification study in the four counties surrounding the Allegheny National Forest</a:t>
            </a:r>
          </a:p>
          <a:p>
            <a:pPr lvl="1" eaLnBrk="1" hangingPunct="1">
              <a:buFont typeface="Arial" charset="0"/>
              <a:buChar char="•"/>
              <a:defRPr/>
            </a:pPr>
            <a:r>
              <a:rPr lang="en-US" sz="2000" dirty="0"/>
              <a:t>Access data from </a:t>
            </a:r>
            <a:r>
              <a:rPr lang="en-US" sz="2000" dirty="0" err="1"/>
              <a:t>github</a:t>
            </a:r>
            <a:r>
              <a:rPr lang="en-US" sz="2000" dirty="0"/>
              <a:t>, REST services (PADEP, PASDA)</a:t>
            </a:r>
          </a:p>
          <a:p>
            <a:pPr lvl="1" eaLnBrk="1" hangingPunct="1">
              <a:buFont typeface="Arial" charset="0"/>
              <a:buChar char="•"/>
              <a:defRPr/>
            </a:pPr>
            <a:r>
              <a:rPr lang="en-US" sz="2000" dirty="0"/>
              <a:t>Make tabular data with </a:t>
            </a:r>
            <a:r>
              <a:rPr lang="en-US" sz="2000" dirty="0" err="1"/>
              <a:t>lat</a:t>
            </a:r>
            <a:r>
              <a:rPr lang="en-US" sz="2000" dirty="0"/>
              <a:t> &amp; long spatial object (geometry column)</a:t>
            </a:r>
          </a:p>
          <a:p>
            <a:pPr lvl="1" eaLnBrk="1" hangingPunct="1">
              <a:buFont typeface="Arial" charset="0"/>
              <a:buChar char="•"/>
              <a:defRPr/>
            </a:pPr>
            <a:r>
              <a:rPr lang="en-US" sz="2000" dirty="0"/>
              <a:t>Clip geology, streams, roads, AMD discharges to watersheds</a:t>
            </a:r>
          </a:p>
          <a:p>
            <a:pPr lvl="1" eaLnBrk="1" hangingPunct="1">
              <a:buFont typeface="Arial" charset="0"/>
              <a:buChar char="•"/>
              <a:defRPr/>
            </a:pPr>
            <a:r>
              <a:rPr lang="en-US" sz="2000" dirty="0"/>
              <a:t>Buffer streams, dissolve geometry, clip roads again</a:t>
            </a:r>
          </a:p>
          <a:p>
            <a:pPr lvl="1" eaLnBrk="1" hangingPunct="1">
              <a:buFont typeface="Arial" charset="0"/>
              <a:buChar char="•"/>
              <a:defRPr/>
            </a:pPr>
            <a:r>
              <a:rPr lang="en-US" sz="2000" dirty="0"/>
              <a:t>Calculate statistics (length, area, density, ratios)</a:t>
            </a:r>
          </a:p>
          <a:p>
            <a:pPr lvl="1" eaLnBrk="1" hangingPunct="1">
              <a:buFont typeface="Arial" charset="0"/>
              <a:buChar char="•"/>
              <a:defRPr/>
            </a:pPr>
            <a:r>
              <a:rPr lang="en-US" sz="2000" dirty="0"/>
              <a:t>Plot tabular geospatial output against pH and ATI scores</a:t>
            </a:r>
          </a:p>
          <a:p>
            <a:pPr lvl="1" eaLnBrk="1" hangingPunct="1">
              <a:buFont typeface="Arial" charset="0"/>
              <a:buChar char="•"/>
              <a:defRPr/>
            </a:pPr>
            <a:r>
              <a:rPr lang="en-US" sz="2000" dirty="0"/>
              <a:t>Create a presentation quality static map, and a stand-alone interactive map</a:t>
            </a:r>
          </a:p>
          <a:p>
            <a:pPr lvl="1" eaLnBrk="1" hangingPunct="1">
              <a:buFont typeface="Arial" charset="0"/>
              <a:buChar char="•"/>
              <a:defRPr/>
            </a:pPr>
            <a:r>
              <a:rPr lang="en-US" sz="2000" dirty="0"/>
              <a:t>And some other stuff….</a:t>
            </a:r>
          </a:p>
        </p:txBody>
      </p:sp>
    </p:spTree>
    <p:extLst>
      <p:ext uri="{BB962C8B-B14F-4D97-AF65-F5344CB8AC3E}">
        <p14:creationId xmlns:p14="http://schemas.microsoft.com/office/powerpoint/2010/main" val="716143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274142" y="599212"/>
            <a:ext cx="8386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b="1" dirty="0">
                <a:solidFill>
                  <a:srgbClr val="001832"/>
                </a:solidFill>
                <a:latin typeface="Aharoni" panose="02010803020104030203" pitchFamily="2" charset="-79"/>
                <a:cs typeface="Aharoni" panose="02010803020104030203" pitchFamily="2" charset="-79"/>
              </a:rPr>
              <a:t>Configure Project; Download data from </a:t>
            </a:r>
            <a:r>
              <a:rPr lang="en-US" altLang="en-US" b="1" dirty="0" err="1">
                <a:solidFill>
                  <a:srgbClr val="001832"/>
                </a:solidFill>
                <a:latin typeface="Aharoni" panose="02010803020104030203" pitchFamily="2" charset="-79"/>
                <a:cs typeface="Aharoni" panose="02010803020104030203" pitchFamily="2" charset="-79"/>
              </a:rPr>
              <a:t>github</a:t>
            </a:r>
            <a:endParaRPr lang="en-US" altLang="en-US" b="1" dirty="0">
              <a:solidFill>
                <a:srgbClr val="001832"/>
              </a:solidFill>
              <a:latin typeface="Aharoni" panose="02010803020104030203" pitchFamily="2" charset="-79"/>
              <a:cs typeface="Aharoni" panose="02010803020104030203" pitchFamily="2" charset="-79"/>
            </a:endParaRPr>
          </a:p>
        </p:txBody>
      </p:sp>
      <p:sp>
        <p:nvSpPr>
          <p:cNvPr id="5" name="Content Placeholder 2">
            <a:extLst>
              <a:ext uri="{FF2B5EF4-FFF2-40B4-BE49-F238E27FC236}">
                <a16:creationId xmlns:a16="http://schemas.microsoft.com/office/drawing/2014/main" id="{17E4C325-2178-2538-DC2D-6C000F882701}"/>
              </a:ext>
            </a:extLst>
          </p:cNvPr>
          <p:cNvSpPr txBox="1">
            <a:spLocks/>
          </p:cNvSpPr>
          <p:nvPr/>
        </p:nvSpPr>
        <p:spPr bwMode="auto">
          <a:xfrm>
            <a:off x="126748" y="1457608"/>
            <a:ext cx="7094706" cy="227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eaLnBrk="1" hangingPunct="1">
              <a:buFont typeface="+mj-lt"/>
              <a:buAutoNum type="arabicPeriod"/>
              <a:defRPr/>
            </a:pPr>
            <a:r>
              <a:rPr lang="en-US" sz="2000" dirty="0">
                <a:latin typeface="Calibri" panose="020F0502020204030204" pitchFamily="34" charset="0"/>
                <a:cs typeface="Calibri" panose="020F0502020204030204" pitchFamily="34" charset="0"/>
              </a:rPr>
              <a:t>Navigate to your preferred directory location</a:t>
            </a:r>
          </a:p>
          <a:p>
            <a:pPr marL="514350" indent="-514350" eaLnBrk="1" hangingPunct="1">
              <a:buFont typeface="+mj-lt"/>
              <a:buAutoNum type="arabicPeriod"/>
              <a:defRPr/>
            </a:pPr>
            <a:r>
              <a:rPr lang="en-US" sz="2000" dirty="0">
                <a:latin typeface="Calibri" panose="020F0502020204030204" pitchFamily="34" charset="0"/>
                <a:cs typeface="Calibri" panose="020F0502020204030204" pitchFamily="34" charset="0"/>
              </a:rPr>
              <a:t>Create a new folder (call it ‘20250307_AFS_geospatial’)</a:t>
            </a:r>
          </a:p>
          <a:p>
            <a:pPr marL="514350" indent="-514350" eaLnBrk="1" hangingPunct="1">
              <a:buFont typeface="+mj-lt"/>
              <a:buAutoNum type="arabicPeriod"/>
              <a:defRPr/>
            </a:pPr>
            <a:r>
              <a:rPr lang="en-US" sz="2000" dirty="0">
                <a:latin typeface="Calibri" panose="020F0502020204030204" pitchFamily="34" charset="0"/>
                <a:cs typeface="Calibri" panose="020F0502020204030204" pitchFamily="34" charset="0"/>
              </a:rPr>
              <a:t>Navigate to </a:t>
            </a:r>
            <a:r>
              <a:rPr lang="en-US" sz="2000" dirty="0">
                <a:latin typeface="Calibri" panose="020F0502020204030204" pitchFamily="34" charset="0"/>
                <a:cs typeface="Calibri" panose="020F0502020204030204" pitchFamily="34" charset="0"/>
                <a:hlinkClick r:id="rId3"/>
              </a:rPr>
              <a:t>https://github.com/FWeco/AMAAB_Geospatial_R</a:t>
            </a:r>
            <a:endParaRPr lang="en-US" sz="2000" dirty="0">
              <a:latin typeface="Calibri" panose="020F0502020204030204" pitchFamily="34" charset="0"/>
              <a:cs typeface="Calibri" panose="020F0502020204030204" pitchFamily="34" charset="0"/>
            </a:endParaRPr>
          </a:p>
          <a:p>
            <a:pPr marL="914400" lvl="1" indent="-514350" eaLnBrk="1" hangingPunct="1">
              <a:buFont typeface="+mj-lt"/>
              <a:buAutoNum type="arabicPeriod"/>
              <a:defRPr/>
            </a:pPr>
            <a:r>
              <a:rPr lang="en-US" sz="1800" dirty="0">
                <a:latin typeface="Calibri" panose="020F0502020204030204" pitchFamily="34" charset="0"/>
                <a:cs typeface="Calibri" panose="020F0502020204030204" pitchFamily="34" charset="0"/>
              </a:rPr>
              <a:t>Click Code -&gt; Download Zip</a:t>
            </a:r>
          </a:p>
          <a:p>
            <a:pPr marL="514350" indent="-514350" eaLnBrk="1" hangingPunct="1">
              <a:buFont typeface="+mj-lt"/>
              <a:buAutoNum type="arabicPeriod"/>
              <a:defRPr/>
            </a:pPr>
            <a:r>
              <a:rPr lang="en-US" sz="2000" dirty="0">
                <a:latin typeface="Calibri" panose="020F0502020204030204" pitchFamily="34" charset="0"/>
                <a:cs typeface="Calibri" panose="020F0502020204030204" pitchFamily="34" charset="0"/>
              </a:rPr>
              <a:t>Extract to your 20250307_AFS_geospatial folder! </a:t>
            </a:r>
          </a:p>
          <a:p>
            <a:pPr marL="514350" indent="-514350" eaLnBrk="1" hangingPunct="1">
              <a:buFont typeface="+mj-lt"/>
              <a:buAutoNum type="arabicPeriod"/>
              <a:defRPr/>
            </a:pPr>
            <a:r>
              <a:rPr lang="en-US" sz="2000" dirty="0">
                <a:latin typeface="Calibri" panose="020F0502020204030204" pitchFamily="34" charset="0"/>
                <a:cs typeface="Calibri" panose="020F0502020204030204" pitchFamily="34" charset="0"/>
              </a:rPr>
              <a:t>Extract workshop_files.zip to same folder!</a:t>
            </a:r>
            <a:endParaRPr lang="en-US" sz="2400" dirty="0">
              <a:latin typeface="Calibri" panose="020F0502020204030204" pitchFamily="34" charset="0"/>
              <a:cs typeface="Calibri" panose="020F0502020204030204" pitchFamily="34" charset="0"/>
            </a:endParaRPr>
          </a:p>
          <a:p>
            <a:pPr marL="914400" lvl="2" indent="0" eaLnBrk="1" hangingPunct="1">
              <a:buNone/>
              <a:defRPr/>
            </a:pPr>
            <a:endParaRPr lang="en-US" sz="16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2BB7B44-8B28-7567-9AB0-6B2654B2C6C4}"/>
              </a:ext>
            </a:extLst>
          </p:cNvPr>
          <p:cNvSpPr txBox="1"/>
          <p:nvPr/>
        </p:nvSpPr>
        <p:spPr>
          <a:xfrm>
            <a:off x="7221454" y="1457608"/>
            <a:ext cx="373820" cy="369332"/>
          </a:xfrm>
          <a:prstGeom prst="rect">
            <a:avLst/>
          </a:prstGeom>
          <a:noFill/>
        </p:spPr>
        <p:txBody>
          <a:bodyPr wrap="none" rtlCol="0">
            <a:spAutoFit/>
          </a:bodyPr>
          <a:lstStyle/>
          <a:p>
            <a:r>
              <a:rPr lang="en-US" dirty="0"/>
              <a:t>3.</a:t>
            </a:r>
          </a:p>
        </p:txBody>
      </p:sp>
      <p:sp>
        <p:nvSpPr>
          <p:cNvPr id="11" name="TextBox 10">
            <a:extLst>
              <a:ext uri="{FF2B5EF4-FFF2-40B4-BE49-F238E27FC236}">
                <a16:creationId xmlns:a16="http://schemas.microsoft.com/office/drawing/2014/main" id="{683AA1EB-3E6D-91B2-EF69-7DC56E5E2329}"/>
              </a:ext>
            </a:extLst>
          </p:cNvPr>
          <p:cNvSpPr txBox="1"/>
          <p:nvPr/>
        </p:nvSpPr>
        <p:spPr>
          <a:xfrm>
            <a:off x="7221454" y="4661729"/>
            <a:ext cx="373820" cy="369332"/>
          </a:xfrm>
          <a:prstGeom prst="rect">
            <a:avLst/>
          </a:prstGeom>
          <a:noFill/>
        </p:spPr>
        <p:txBody>
          <a:bodyPr wrap="none" rtlCol="0">
            <a:spAutoFit/>
          </a:bodyPr>
          <a:lstStyle/>
          <a:p>
            <a:r>
              <a:rPr lang="en-US" dirty="0"/>
              <a:t>4.</a:t>
            </a:r>
          </a:p>
        </p:txBody>
      </p:sp>
      <p:pic>
        <p:nvPicPr>
          <p:cNvPr id="3" name="Picture 2">
            <a:extLst>
              <a:ext uri="{FF2B5EF4-FFF2-40B4-BE49-F238E27FC236}">
                <a16:creationId xmlns:a16="http://schemas.microsoft.com/office/drawing/2014/main" id="{0BEAEB03-ABCB-CC31-E326-DD4A5492B31A}"/>
              </a:ext>
            </a:extLst>
          </p:cNvPr>
          <p:cNvPicPr>
            <a:picLocks noChangeAspect="1"/>
          </p:cNvPicPr>
          <p:nvPr/>
        </p:nvPicPr>
        <p:blipFill>
          <a:blip r:embed="rId4"/>
          <a:stretch>
            <a:fillRect/>
          </a:stretch>
        </p:blipFill>
        <p:spPr>
          <a:xfrm>
            <a:off x="7699438" y="1288605"/>
            <a:ext cx="4365814" cy="2602261"/>
          </a:xfrm>
          <a:prstGeom prst="rect">
            <a:avLst/>
          </a:prstGeom>
        </p:spPr>
      </p:pic>
      <p:pic>
        <p:nvPicPr>
          <p:cNvPr id="6" name="Picture 5">
            <a:extLst>
              <a:ext uri="{FF2B5EF4-FFF2-40B4-BE49-F238E27FC236}">
                <a16:creationId xmlns:a16="http://schemas.microsoft.com/office/drawing/2014/main" id="{E761B553-4FDE-5FEE-AB14-73CF7D1648A8}"/>
              </a:ext>
            </a:extLst>
          </p:cNvPr>
          <p:cNvPicPr>
            <a:picLocks noChangeAspect="1"/>
          </p:cNvPicPr>
          <p:nvPr/>
        </p:nvPicPr>
        <p:blipFill>
          <a:blip r:embed="rId5"/>
          <a:stretch>
            <a:fillRect/>
          </a:stretch>
        </p:blipFill>
        <p:spPr>
          <a:xfrm>
            <a:off x="8030743" y="4031099"/>
            <a:ext cx="3703203" cy="2273699"/>
          </a:xfrm>
          <a:prstGeom prst="rect">
            <a:avLst/>
          </a:prstGeom>
        </p:spPr>
      </p:pic>
      <p:pic>
        <p:nvPicPr>
          <p:cNvPr id="12" name="Picture 11">
            <a:extLst>
              <a:ext uri="{FF2B5EF4-FFF2-40B4-BE49-F238E27FC236}">
                <a16:creationId xmlns:a16="http://schemas.microsoft.com/office/drawing/2014/main" id="{4870E434-2294-96FA-2036-7C94BA87A6C7}"/>
              </a:ext>
            </a:extLst>
          </p:cNvPr>
          <p:cNvPicPr>
            <a:picLocks noChangeAspect="1"/>
          </p:cNvPicPr>
          <p:nvPr/>
        </p:nvPicPr>
        <p:blipFill>
          <a:blip r:embed="rId6"/>
          <a:stretch>
            <a:fillRect/>
          </a:stretch>
        </p:blipFill>
        <p:spPr>
          <a:xfrm>
            <a:off x="1941827" y="4031099"/>
            <a:ext cx="3813613" cy="2273699"/>
          </a:xfrm>
          <a:prstGeom prst="rect">
            <a:avLst/>
          </a:prstGeom>
        </p:spPr>
      </p:pic>
      <p:sp>
        <p:nvSpPr>
          <p:cNvPr id="13" name="TextBox 12">
            <a:extLst>
              <a:ext uri="{FF2B5EF4-FFF2-40B4-BE49-F238E27FC236}">
                <a16:creationId xmlns:a16="http://schemas.microsoft.com/office/drawing/2014/main" id="{41BDC4B5-6DC2-041B-AF96-96D72612AC35}"/>
              </a:ext>
            </a:extLst>
          </p:cNvPr>
          <p:cNvSpPr txBox="1"/>
          <p:nvPr/>
        </p:nvSpPr>
        <p:spPr>
          <a:xfrm>
            <a:off x="1163363" y="4661729"/>
            <a:ext cx="373820" cy="369332"/>
          </a:xfrm>
          <a:prstGeom prst="rect">
            <a:avLst/>
          </a:prstGeom>
          <a:noFill/>
        </p:spPr>
        <p:txBody>
          <a:bodyPr wrap="none" rtlCol="0">
            <a:spAutoFit/>
          </a:bodyPr>
          <a:lstStyle/>
          <a:p>
            <a:r>
              <a:rPr lang="en-US" dirty="0"/>
              <a:t>5.</a:t>
            </a:r>
          </a:p>
        </p:txBody>
      </p:sp>
    </p:spTree>
    <p:extLst>
      <p:ext uri="{BB962C8B-B14F-4D97-AF65-F5344CB8AC3E}">
        <p14:creationId xmlns:p14="http://schemas.microsoft.com/office/powerpoint/2010/main" val="1116165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848634" y="599212"/>
            <a:ext cx="78122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1 - Importing</a:t>
            </a:r>
          </a:p>
        </p:txBody>
      </p:sp>
      <p:sp>
        <p:nvSpPr>
          <p:cNvPr id="2" name="Content Placeholder 2">
            <a:extLst>
              <a:ext uri="{FF2B5EF4-FFF2-40B4-BE49-F238E27FC236}">
                <a16:creationId xmlns:a16="http://schemas.microsoft.com/office/drawing/2014/main" id="{21485DD6-AEA1-FB77-862E-E5CBB4F07344}"/>
              </a:ext>
            </a:extLst>
          </p:cNvPr>
          <p:cNvSpPr txBox="1">
            <a:spLocks/>
          </p:cNvSpPr>
          <p:nvPr/>
        </p:nvSpPr>
        <p:spPr bwMode="auto">
          <a:xfrm>
            <a:off x="235013" y="1598197"/>
            <a:ext cx="11721974" cy="454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dirty="0">
                <a:latin typeface="Calibri" panose="020F0502020204030204" pitchFamily="34" charset="0"/>
                <a:cs typeface="Calibri" panose="020F0502020204030204" pitchFamily="34" charset="0"/>
              </a:rPr>
              <a:t>Importing/accessing geospatial data in R</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Import various formats</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rds</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shp</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gpkg</a:t>
            </a:r>
            <a:r>
              <a:rPr lang="en-US" sz="1800" dirty="0">
                <a:latin typeface="Calibri" panose="020F0502020204030204" pitchFamily="34" charset="0"/>
                <a:cs typeface="Calibri" panose="020F0502020204030204" pitchFamily="34" charset="0"/>
              </a:rPr>
              <a:t>, tabular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 covered</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Various spatial objects</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Vector - Points, lines, polygons - covered</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Raster – elevation - covered</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From various sources</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Online REST services (e.g. </a:t>
            </a:r>
            <a:r>
              <a:rPr lang="en-US" sz="1800" dirty="0">
                <a:latin typeface="Calibri" panose="020F0502020204030204" pitchFamily="34" charset="0"/>
                <a:cs typeface="Calibri" panose="020F0502020204030204" pitchFamily="34" charset="0"/>
                <a:hlinkClick r:id="rId3"/>
              </a:rPr>
              <a:t>PASDA</a:t>
            </a:r>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hlinkClick r:id="rId4"/>
              </a:rPr>
              <a:t>PADEP</a:t>
            </a:r>
            <a:r>
              <a:rPr lang="en-US" sz="1800" dirty="0">
                <a:latin typeface="Calibri" panose="020F0502020204030204" pitchFamily="34" charset="0"/>
                <a:cs typeface="Calibri" panose="020F0502020204030204" pitchFamily="34" charset="0"/>
              </a:rPr>
              <a:t>)</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Local or network directories/GIS geodatabases</a:t>
            </a:r>
          </a:p>
          <a:p>
            <a:pPr lvl="2" eaLnBrk="1" hangingPunct="1">
              <a:buFont typeface="Arial" charset="0"/>
              <a:buChar char="•"/>
              <a:defRPr/>
            </a:pPr>
            <a:r>
              <a:rPr lang="en-US" sz="1800" dirty="0">
                <a:latin typeface="Calibri" panose="020F0502020204030204" pitchFamily="34" charset="0"/>
                <a:cs typeface="Calibri" panose="020F0502020204030204" pitchFamily="34" charset="0"/>
                <a:hlinkClick r:id="rId5"/>
              </a:rPr>
              <a:t>R-ArcGIS Bridge </a:t>
            </a:r>
            <a:r>
              <a:rPr lang="en-US" sz="1800" dirty="0">
                <a:latin typeface="Calibri" panose="020F0502020204030204" pitchFamily="34" charset="0"/>
                <a:cs typeface="Calibri" panose="020F0502020204030204" pitchFamily="34" charset="0"/>
              </a:rPr>
              <a:t>– not covered (but amazing)</a:t>
            </a:r>
          </a:p>
          <a:p>
            <a:pPr lvl="3" eaLnBrk="1" hangingPunct="1">
              <a:buFont typeface="Arial" charset="0"/>
              <a:buChar char="•"/>
              <a:defRPr/>
            </a:pPr>
            <a:r>
              <a:rPr lang="en-US" sz="1400" dirty="0">
                <a:latin typeface="Calibri" panose="020F0502020204030204" pitchFamily="34" charset="0"/>
                <a:cs typeface="Calibri" panose="020F0502020204030204" pitchFamily="34" charset="0"/>
              </a:rPr>
              <a:t>Set up tutorial</a:t>
            </a:r>
          </a:p>
          <a:p>
            <a:pPr lvl="1" eaLnBrk="1" hangingPunct="1">
              <a:buFont typeface="Arial" charset="0"/>
              <a:buChar char="•"/>
              <a:defRPr/>
            </a:pPr>
            <a:r>
              <a:rPr lang="en-US" dirty="0">
                <a:latin typeface="Calibri" panose="020F0502020204030204" pitchFamily="34" charset="0"/>
                <a:cs typeface="Calibri" panose="020F0502020204030204" pitchFamily="34" charset="0"/>
              </a:rPr>
              <a:t>Checking and transforming coordinate reference system (</a:t>
            </a:r>
            <a:r>
              <a:rPr lang="en-US" dirty="0" err="1">
                <a:latin typeface="Calibri" panose="020F0502020204030204" pitchFamily="34" charset="0"/>
                <a:cs typeface="Calibri" panose="020F0502020204030204" pitchFamily="34" charset="0"/>
              </a:rPr>
              <a:t>crs</a:t>
            </a:r>
            <a:r>
              <a:rPr lang="en-US" dirty="0">
                <a:latin typeface="Calibri" panose="020F0502020204030204" pitchFamily="34" charset="0"/>
                <a:cs typeface="Calibri" panose="020F0502020204030204" pitchFamily="34" charset="0"/>
              </a:rPr>
              <a:t>)</a:t>
            </a:r>
          </a:p>
          <a:p>
            <a:pPr lvl="1" eaLnBrk="1" hangingPunct="1">
              <a:buFont typeface="Arial" charset="0"/>
              <a:buChar char="•"/>
              <a:defRPr/>
            </a:pPr>
            <a:endParaRPr lang="en-US" sz="2200" dirty="0">
              <a:latin typeface="Calibri" panose="020F0502020204030204" pitchFamily="34" charset="0"/>
              <a:cs typeface="Calibri" panose="020F0502020204030204" pitchFamily="34" charset="0"/>
            </a:endParaRPr>
          </a:p>
          <a:p>
            <a:pPr lvl="2" eaLnBrk="1" hangingPunct="1">
              <a:buFont typeface="Arial" charset="0"/>
              <a:buChar char="•"/>
              <a:defRPr/>
            </a:pPr>
            <a:endParaRPr lang="en-US" sz="1800" dirty="0">
              <a:latin typeface="Calibri" panose="020F0502020204030204" pitchFamily="34" charset="0"/>
              <a:cs typeface="Calibri" panose="020F0502020204030204" pitchFamily="34" charset="0"/>
            </a:endParaRPr>
          </a:p>
          <a:p>
            <a:pPr lvl="2" eaLnBrk="1" hangingPunct="1">
              <a:buFont typeface="Arial" charset="0"/>
              <a:buChar char="•"/>
              <a:defRPr/>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2602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848634" y="599212"/>
            <a:ext cx="78122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1 - Importing</a:t>
            </a:r>
          </a:p>
        </p:txBody>
      </p:sp>
      <p:sp>
        <p:nvSpPr>
          <p:cNvPr id="3" name="Content Placeholder 2">
            <a:extLst>
              <a:ext uri="{FF2B5EF4-FFF2-40B4-BE49-F238E27FC236}">
                <a16:creationId xmlns:a16="http://schemas.microsoft.com/office/drawing/2014/main" id="{74913150-4F7F-7595-9684-32323484C27F}"/>
              </a:ext>
            </a:extLst>
          </p:cNvPr>
          <p:cNvSpPr txBox="1">
            <a:spLocks/>
          </p:cNvSpPr>
          <p:nvPr/>
        </p:nvSpPr>
        <p:spPr bwMode="auto">
          <a:xfrm>
            <a:off x="183333" y="1444288"/>
            <a:ext cx="11667653" cy="494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R-ArcGIS Bridge (not covered)</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A couple notes:</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Allows you to access ESRI GIS resources as long as you have a valid ESRI license</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Can write directly to your .</a:t>
            </a:r>
            <a:r>
              <a:rPr lang="en-US" sz="2200" dirty="0" err="1">
                <a:latin typeface="Calibri" panose="020F0502020204030204" pitchFamily="34" charset="0"/>
                <a:cs typeface="Calibri" panose="020F0502020204030204" pitchFamily="34" charset="0"/>
              </a:rPr>
              <a:t>gdb</a:t>
            </a:r>
            <a:r>
              <a:rPr lang="en-US" sz="2200" dirty="0">
                <a:latin typeface="Calibri" panose="020F0502020204030204" pitchFamily="34" charset="0"/>
                <a:cs typeface="Calibri" panose="020F0502020204030204" pitchFamily="34" charset="0"/>
              </a:rPr>
              <a:t> from R</a:t>
            </a:r>
          </a:p>
          <a:p>
            <a:pPr lvl="1" eaLnBrk="1" hangingPunct="1">
              <a:buFont typeface="Arial" charset="0"/>
              <a:buChar char="•"/>
              <a:defRPr/>
            </a:pPr>
            <a:r>
              <a:rPr lang="en-US" sz="2200" dirty="0">
                <a:latin typeface="Calibri" panose="020F0502020204030204" pitchFamily="34" charset="0"/>
                <a:cs typeface="Calibri" panose="020F0502020204030204" pitchFamily="34" charset="0"/>
                <a:hlinkClick r:id="rId3"/>
              </a:rPr>
              <a:t>Install</a:t>
            </a:r>
            <a:r>
              <a:rPr lang="en-US" sz="2200" dirty="0">
                <a:latin typeface="Calibri" panose="020F0502020204030204" pitchFamily="34" charset="0"/>
                <a:cs typeface="Calibri" panose="020F0502020204030204" pitchFamily="34" charset="0"/>
              </a:rPr>
              <a:t> the arc bridge</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Useful </a:t>
            </a:r>
            <a:r>
              <a:rPr lang="en-US" sz="2200" dirty="0">
                <a:latin typeface="Calibri" panose="020F0502020204030204" pitchFamily="34" charset="0"/>
                <a:cs typeface="Calibri" panose="020F0502020204030204" pitchFamily="34" charset="0"/>
                <a:hlinkClick r:id="rId4"/>
              </a:rPr>
              <a:t>vignette</a:t>
            </a:r>
            <a:endParaRPr lang="en-US" sz="2200" dirty="0">
              <a:latin typeface="Calibri" panose="020F0502020204030204" pitchFamily="34" charset="0"/>
              <a:cs typeface="Calibri" panose="020F0502020204030204" pitchFamily="34" charset="0"/>
            </a:endParaRPr>
          </a:p>
          <a:p>
            <a:pPr lvl="1" eaLnBrk="1" hangingPunct="1">
              <a:buFont typeface="Arial" charset="0"/>
              <a:buChar char="•"/>
              <a:defRPr/>
            </a:pPr>
            <a:endParaRPr lang="en-US" sz="2200" dirty="0">
              <a:latin typeface="Calibri" panose="020F0502020204030204" pitchFamily="34" charset="0"/>
              <a:cs typeface="Calibri" panose="020F0502020204030204" pitchFamily="34" charset="0"/>
            </a:endParaRPr>
          </a:p>
          <a:p>
            <a:pPr marL="457200" lvl="1" indent="0" eaLnBrk="1" hangingPunct="1">
              <a:buNone/>
              <a:defRPr/>
            </a:pPr>
            <a:r>
              <a:rPr lang="en-US" sz="2200" dirty="0">
                <a:latin typeface="Calibri" panose="020F0502020204030204" pitchFamily="34" charset="0"/>
                <a:cs typeface="Calibri" panose="020F0502020204030204" pitchFamily="34" charset="0"/>
              </a:rPr>
              <a:t>Get started:</a:t>
            </a:r>
          </a:p>
          <a:p>
            <a:pPr marL="457200" lvl="1" indent="0" eaLnBrk="1" hangingPunct="1">
              <a:buNone/>
              <a:defRPr/>
            </a:pPr>
            <a:r>
              <a:rPr lang="en-US" sz="1800" dirty="0" err="1">
                <a:latin typeface="Calibri" panose="020F0502020204030204" pitchFamily="34" charset="0"/>
                <a:cs typeface="Calibri" panose="020F0502020204030204" pitchFamily="34" charset="0"/>
              </a:rPr>
              <a:t>install.packages</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arcgisbinding</a:t>
            </a:r>
            <a:r>
              <a:rPr lang="en-US" sz="1800" dirty="0">
                <a:latin typeface="Calibri" panose="020F0502020204030204" pitchFamily="34" charset="0"/>
                <a:cs typeface="Calibri" panose="020F0502020204030204" pitchFamily="34" charset="0"/>
              </a:rPr>
              <a:t>", repos="https://r.esri.com", type="</a:t>
            </a:r>
            <a:r>
              <a:rPr lang="en-US" sz="1800" dirty="0" err="1">
                <a:latin typeface="Calibri" panose="020F0502020204030204" pitchFamily="34" charset="0"/>
                <a:cs typeface="Calibri" panose="020F0502020204030204" pitchFamily="34" charset="0"/>
              </a:rPr>
              <a:t>win.binary</a:t>
            </a:r>
            <a:r>
              <a:rPr lang="en-US" sz="1800" dirty="0">
                <a:latin typeface="Calibri" panose="020F0502020204030204" pitchFamily="34" charset="0"/>
                <a:cs typeface="Calibri" panose="020F0502020204030204" pitchFamily="34" charset="0"/>
              </a:rPr>
              <a:t>")</a:t>
            </a:r>
          </a:p>
          <a:p>
            <a:pPr marL="457200" lvl="1" indent="0" eaLnBrk="1" hangingPunct="1">
              <a:buNone/>
              <a:defRPr/>
            </a:pPr>
            <a:r>
              <a:rPr lang="en-US" sz="1800" dirty="0">
                <a:latin typeface="Calibri" panose="020F0502020204030204" pitchFamily="34" charset="0"/>
                <a:cs typeface="Calibri" panose="020F0502020204030204" pitchFamily="34" charset="0"/>
              </a:rPr>
              <a:t>library(</a:t>
            </a:r>
            <a:r>
              <a:rPr lang="en-US" sz="1800" dirty="0" err="1">
                <a:latin typeface="Calibri" panose="020F0502020204030204" pitchFamily="34" charset="0"/>
                <a:cs typeface="Calibri" panose="020F0502020204030204" pitchFamily="34" charset="0"/>
              </a:rPr>
              <a:t>arcgisbinding</a:t>
            </a:r>
            <a:r>
              <a:rPr lang="en-US" sz="1800" dirty="0">
                <a:latin typeface="Calibri" panose="020F0502020204030204" pitchFamily="34" charset="0"/>
                <a:cs typeface="Calibri" panose="020F0502020204030204" pitchFamily="34" charset="0"/>
              </a:rPr>
              <a:t>) </a:t>
            </a:r>
          </a:p>
          <a:p>
            <a:pPr marL="457200" lvl="1" indent="0" eaLnBrk="1" hangingPunct="1">
              <a:buNone/>
              <a:defRPr/>
            </a:pPr>
            <a:r>
              <a:rPr lang="en-US" sz="1800" dirty="0" err="1">
                <a:latin typeface="Calibri" panose="020F0502020204030204" pitchFamily="34" charset="0"/>
                <a:cs typeface="Calibri" panose="020F0502020204030204" pitchFamily="34" charset="0"/>
              </a:rPr>
              <a:t>arc.check_product</a:t>
            </a:r>
            <a:r>
              <a:rPr lang="en-US" sz="1800" dirty="0">
                <a:latin typeface="Calibri" panose="020F0502020204030204" pitchFamily="34" charset="0"/>
                <a:cs typeface="Calibri" panose="020F0502020204030204" pitchFamily="34" charset="0"/>
              </a:rPr>
              <a:t>()</a:t>
            </a:r>
          </a:p>
          <a:p>
            <a:pPr marL="457200" lvl="1" indent="0" eaLnBrk="1" hangingPunct="1">
              <a:buNone/>
              <a:defRPr/>
            </a:pPr>
            <a:endParaRPr lang="en-US" sz="1800" dirty="0">
              <a:latin typeface="Calibri" panose="020F0502020204030204" pitchFamily="34" charset="0"/>
              <a:cs typeface="Calibri" panose="020F0502020204030204" pitchFamily="34" charset="0"/>
            </a:endParaRPr>
          </a:p>
          <a:p>
            <a:pPr marL="457200" lvl="1" indent="0" eaLnBrk="1" hangingPunct="1">
              <a:buNone/>
              <a:defRPr/>
            </a:pPr>
            <a:r>
              <a:rPr lang="en-US" sz="1800" dirty="0">
                <a:latin typeface="Calibri" panose="020F0502020204030204" pitchFamily="34" charset="0"/>
                <a:cs typeface="Calibri" panose="020F0502020204030204" pitchFamily="34" charset="0"/>
              </a:rPr>
              <a:t>* Not covered today, but highly recommended</a:t>
            </a:r>
          </a:p>
          <a:p>
            <a:pPr marL="457200" lvl="1" indent="0" eaLnBrk="1" hangingPunct="1">
              <a:buNone/>
              <a:defRPr/>
            </a:pPr>
            <a:endParaRPr lang="en-US" sz="1800" dirty="0">
              <a:latin typeface="Calibri" panose="020F0502020204030204" pitchFamily="34" charset="0"/>
              <a:cs typeface="Calibri" panose="020F0502020204030204" pitchFamily="34" charset="0"/>
            </a:endParaRPr>
          </a:p>
          <a:p>
            <a:pPr marL="457200" lvl="1" indent="0" eaLnBrk="1" hangingPunct="1">
              <a:buNone/>
              <a:defRPr/>
            </a:pP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500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848634" y="599212"/>
            <a:ext cx="78122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1 - Importing</a:t>
            </a:r>
          </a:p>
        </p:txBody>
      </p:sp>
      <p:sp>
        <p:nvSpPr>
          <p:cNvPr id="2" name="Content Placeholder 2">
            <a:extLst>
              <a:ext uri="{FF2B5EF4-FFF2-40B4-BE49-F238E27FC236}">
                <a16:creationId xmlns:a16="http://schemas.microsoft.com/office/drawing/2014/main" id="{7C160F6E-E98F-7DC6-8D9B-C2CB7942EC0B}"/>
              </a:ext>
            </a:extLst>
          </p:cNvPr>
          <p:cNvSpPr txBox="1">
            <a:spLocks/>
          </p:cNvSpPr>
          <p:nvPr/>
        </p:nvSpPr>
        <p:spPr bwMode="auto">
          <a:xfrm>
            <a:off x="246707" y="1552930"/>
            <a:ext cx="11522798" cy="490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Online REST services (covered)</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Representational state transfer</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API (application programming interface) that helps you communicate with the information source</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TONS of geospatial resources available</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PASDA REST services tutorial: </a:t>
            </a:r>
          </a:p>
          <a:p>
            <a:pPr lvl="2" eaLnBrk="1" hangingPunct="1">
              <a:buFont typeface="Arial" charset="0"/>
              <a:buChar char="•"/>
              <a:defRPr/>
            </a:pPr>
            <a:r>
              <a:rPr lang="en-US" sz="1800" dirty="0">
                <a:latin typeface="Calibri" panose="020F0502020204030204" pitchFamily="34" charset="0"/>
                <a:cs typeface="Calibri" panose="020F0502020204030204" pitchFamily="34" charset="0"/>
                <a:hlinkClick r:id="rId3"/>
              </a:rPr>
              <a:t>https://rpubs.com/mattshank20/pasda_api</a:t>
            </a:r>
            <a:r>
              <a:rPr lang="en-US" sz="1800" dirty="0">
                <a:latin typeface="Calibri" panose="020F0502020204030204" pitchFamily="34" charset="0"/>
                <a:cs typeface="Calibri" panose="020F0502020204030204" pitchFamily="34" charset="0"/>
              </a:rPr>
              <a:t> </a:t>
            </a:r>
          </a:p>
          <a:p>
            <a:pPr eaLnBrk="1" hangingPunct="1">
              <a:buFont typeface="Arial" charset="0"/>
              <a:buChar char="•"/>
              <a:defRPr/>
            </a:pPr>
            <a:endParaRPr lang="en-US" sz="800" dirty="0">
              <a:latin typeface="Calibri" panose="020F0502020204030204" pitchFamily="34" charset="0"/>
              <a:cs typeface="Calibri" panose="020F0502020204030204" pitchFamily="34" charset="0"/>
            </a:endParaRPr>
          </a:p>
          <a:p>
            <a:pPr eaLnBrk="1" hangingPunct="1">
              <a:buFont typeface="Arial" charset="0"/>
              <a:buChar char="•"/>
              <a:defRPr/>
            </a:pPr>
            <a:r>
              <a:rPr lang="en-US" sz="2600" dirty="0">
                <a:latin typeface="Calibri" panose="020F0502020204030204" pitchFamily="34" charset="0"/>
                <a:cs typeface="Calibri" panose="020F0502020204030204" pitchFamily="34" charset="0"/>
              </a:rPr>
              <a:t>Local/network geospatial data in various formats (covered)</a:t>
            </a:r>
            <a:r>
              <a:rPr lang="en-US" sz="2600" baseline="30000" dirty="0">
                <a:latin typeface="Calibri" panose="020F0502020204030204" pitchFamily="34" charset="0"/>
                <a:cs typeface="Calibri" panose="020F0502020204030204" pitchFamily="34" charset="0"/>
              </a:rPr>
              <a:t>1</a:t>
            </a:r>
          </a:p>
          <a:p>
            <a:pPr eaLnBrk="1" hangingPunct="1">
              <a:buFont typeface="Arial" charset="0"/>
              <a:buChar char="•"/>
              <a:defRPr/>
            </a:pPr>
            <a:endParaRPr lang="en-US" sz="2600" baseline="30000" dirty="0">
              <a:latin typeface="Calibri" panose="020F0502020204030204" pitchFamily="34" charset="0"/>
              <a:cs typeface="Calibri" panose="020F0502020204030204" pitchFamily="34" charset="0"/>
            </a:endParaRPr>
          </a:p>
          <a:p>
            <a:pPr eaLnBrk="1" hangingPunct="1">
              <a:buFont typeface="Arial" charset="0"/>
              <a:buChar char="•"/>
              <a:defRPr/>
            </a:pPr>
            <a:r>
              <a:rPr lang="en-US" sz="2600" dirty="0">
                <a:latin typeface="Calibri" panose="020F0502020204030204" pitchFamily="34" charset="0"/>
                <a:cs typeface="Calibri" panose="020F0502020204030204" pitchFamily="34" charset="0"/>
              </a:rPr>
              <a:t>Local/network tabular data in various formats (covered)</a:t>
            </a:r>
            <a:r>
              <a:rPr lang="en-US" sz="2600" baseline="30000" dirty="0">
                <a:latin typeface="Calibri" panose="020F0502020204030204" pitchFamily="34" charset="0"/>
                <a:cs typeface="Calibri" panose="020F0502020204030204" pitchFamily="34" charset="0"/>
              </a:rPr>
              <a:t>1</a:t>
            </a:r>
          </a:p>
          <a:p>
            <a:pPr lvl="1" eaLnBrk="1" hangingPunct="1">
              <a:buFont typeface="Arial" charset="0"/>
              <a:buChar char="•"/>
              <a:defRPr/>
            </a:pPr>
            <a:endParaRPr lang="en-US" sz="2200" baseline="30000" dirty="0">
              <a:latin typeface="Calibri" panose="020F0502020204030204" pitchFamily="34" charset="0"/>
              <a:cs typeface="Calibri" panose="020F0502020204030204" pitchFamily="34" charset="0"/>
            </a:endParaRPr>
          </a:p>
          <a:p>
            <a:pPr lvl="1" eaLnBrk="1" hangingPunct="1">
              <a:buFont typeface="Arial" charset="0"/>
              <a:buChar char="•"/>
              <a:defRPr/>
            </a:pPr>
            <a:r>
              <a:rPr lang="en-US" sz="2200" baseline="30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Our data will be sourced from </a:t>
            </a:r>
            <a:r>
              <a:rPr lang="en-US" sz="2200" dirty="0" err="1">
                <a:latin typeface="Calibri" panose="020F0502020204030204" pitchFamily="34" charset="0"/>
                <a:cs typeface="Calibri" panose="020F0502020204030204" pitchFamily="34" charset="0"/>
              </a:rPr>
              <a:t>github</a:t>
            </a:r>
            <a:r>
              <a:rPr lang="en-US" sz="2200" dirty="0">
                <a:latin typeface="Calibri" panose="020F0502020204030204" pitchFamily="34" charset="0"/>
                <a:cs typeface="Calibri" panose="020F0502020204030204" pitchFamily="34" charset="0"/>
              </a:rPr>
              <a:t> for ease of access</a:t>
            </a:r>
          </a:p>
        </p:txBody>
      </p:sp>
    </p:spTree>
    <p:extLst>
      <p:ext uri="{BB962C8B-B14F-4D97-AF65-F5344CB8AC3E}">
        <p14:creationId xmlns:p14="http://schemas.microsoft.com/office/powerpoint/2010/main" val="332243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BF3861-CF92-84D2-72BD-23F27096E4ED}"/>
              </a:ext>
            </a:extLst>
          </p:cNvPr>
          <p:cNvPicPr>
            <a:picLocks noChangeAspect="1"/>
          </p:cNvPicPr>
          <p:nvPr/>
        </p:nvPicPr>
        <p:blipFill>
          <a:blip r:embed="rId3"/>
          <a:stretch>
            <a:fillRect/>
          </a:stretch>
        </p:blipFill>
        <p:spPr>
          <a:xfrm>
            <a:off x="7880731" y="1392620"/>
            <a:ext cx="4057772" cy="3133725"/>
          </a:xfrm>
          <a:prstGeom prst="rect">
            <a:avLst/>
          </a:prstGeom>
        </p:spPr>
      </p:pic>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848634" y="599212"/>
            <a:ext cx="78122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1 - Importing</a:t>
            </a:r>
          </a:p>
        </p:txBody>
      </p:sp>
      <p:sp>
        <p:nvSpPr>
          <p:cNvPr id="3" name="Content Placeholder 2">
            <a:extLst>
              <a:ext uri="{FF2B5EF4-FFF2-40B4-BE49-F238E27FC236}">
                <a16:creationId xmlns:a16="http://schemas.microsoft.com/office/drawing/2014/main" id="{539493FA-1E2F-058A-8F9A-117E6303CB11}"/>
              </a:ext>
            </a:extLst>
          </p:cNvPr>
          <p:cNvSpPr txBox="1">
            <a:spLocks/>
          </p:cNvSpPr>
          <p:nvPr/>
        </p:nvSpPr>
        <p:spPr bwMode="auto">
          <a:xfrm>
            <a:off x="590738" y="2000816"/>
            <a:ext cx="8534399" cy="435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We’ll run Module 1 code together</a:t>
            </a:r>
          </a:p>
          <a:p>
            <a:pPr eaLnBrk="1" hangingPunct="1">
              <a:buFont typeface="Arial" charset="0"/>
              <a:buChar char="•"/>
              <a:defRPr/>
            </a:pPr>
            <a:r>
              <a:rPr lang="en-US" sz="2600" dirty="0">
                <a:latin typeface="Calibri" panose="020F0502020204030204" pitchFamily="34" charset="0"/>
                <a:cs typeface="Calibri" panose="020F0502020204030204" pitchFamily="34" charset="0"/>
              </a:rPr>
              <a:t>Make special note of annotations in code</a:t>
            </a:r>
          </a:p>
          <a:p>
            <a:pPr eaLnBrk="1" hangingPunct="1">
              <a:buFont typeface="Arial" charset="0"/>
              <a:buChar char="•"/>
              <a:defRPr/>
            </a:pPr>
            <a:r>
              <a:rPr lang="en-US" sz="2600" dirty="0">
                <a:latin typeface="Calibri" panose="020F0502020204030204" pitchFamily="34" charset="0"/>
                <a:cs typeface="Calibri" panose="020F0502020204030204" pitchFamily="34" charset="0"/>
              </a:rPr>
              <a:t>When we’re done you’ll successfully make this map</a:t>
            </a:r>
          </a:p>
          <a:p>
            <a:pPr lvl="1" eaLnBrk="1" hangingPunct="1">
              <a:buFont typeface="Arial" charset="0"/>
              <a:buChar char="•"/>
              <a:defRPr/>
            </a:pPr>
            <a:r>
              <a:rPr lang="en-US" sz="1800" dirty="0">
                <a:latin typeface="Calibri" panose="020F0502020204030204" pitchFamily="34" charset="0"/>
                <a:cs typeface="Calibri" panose="020F0502020204030204" pitchFamily="34" charset="0"/>
              </a:rPr>
              <a:t>What</a:t>
            </a:r>
          </a:p>
          <a:p>
            <a:pPr lvl="2" eaLnBrk="1" hangingPunct="1">
              <a:buFont typeface="Arial" charset="0"/>
              <a:buChar char="•"/>
              <a:defRPr/>
            </a:pPr>
            <a:endParaRPr lang="en-US" sz="1800" dirty="0">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DCE35243-FB45-647D-26E6-33408A1EBBA2}"/>
              </a:ext>
            </a:extLst>
          </p:cNvPr>
          <p:cNvCxnSpPr/>
          <p:nvPr/>
        </p:nvCxnSpPr>
        <p:spPr>
          <a:xfrm flipV="1">
            <a:off x="8003263" y="3123446"/>
            <a:ext cx="226337" cy="1086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4598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666653" y="599212"/>
            <a:ext cx="84559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2 – Geospatial operations</a:t>
            </a:r>
          </a:p>
        </p:txBody>
      </p:sp>
      <p:sp>
        <p:nvSpPr>
          <p:cNvPr id="2" name="Content Placeholder 2">
            <a:extLst>
              <a:ext uri="{FF2B5EF4-FFF2-40B4-BE49-F238E27FC236}">
                <a16:creationId xmlns:a16="http://schemas.microsoft.com/office/drawing/2014/main" id="{21050872-CCD3-46DD-434A-2A09DBBC5FCC}"/>
              </a:ext>
            </a:extLst>
          </p:cNvPr>
          <p:cNvSpPr txBox="1">
            <a:spLocks/>
          </p:cNvSpPr>
          <p:nvPr/>
        </p:nvSpPr>
        <p:spPr bwMode="auto">
          <a:xfrm>
            <a:off x="500205" y="1878853"/>
            <a:ext cx="10907162" cy="41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After we have imported our geospatial and tabular data, we can begin </a:t>
            </a:r>
          </a:p>
          <a:p>
            <a:pPr eaLnBrk="1" hangingPunct="1">
              <a:buFont typeface="Arial" charset="0"/>
              <a:buChar char="•"/>
              <a:defRPr/>
            </a:pPr>
            <a:endParaRPr lang="en-US" sz="2600" dirty="0">
              <a:latin typeface="Calibri" panose="020F0502020204030204" pitchFamily="34" charset="0"/>
              <a:cs typeface="Calibri" panose="020F0502020204030204" pitchFamily="34" charset="0"/>
            </a:endParaRPr>
          </a:p>
          <a:p>
            <a:pPr eaLnBrk="1" hangingPunct="1">
              <a:buFont typeface="Arial" charset="0"/>
              <a:buChar char="•"/>
              <a:defRPr/>
            </a:pPr>
            <a:r>
              <a:rPr lang="en-US" sz="2600" dirty="0">
                <a:latin typeface="Calibri" panose="020F0502020204030204" pitchFamily="34" charset="0"/>
                <a:cs typeface="Calibri" panose="020F0502020204030204" pitchFamily="34" charset="0"/>
              </a:rPr>
              <a:t>Geospatial operations: </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clip, buffer, dissolve, spatial selection, spatial join (covered)</a:t>
            </a:r>
          </a:p>
          <a:p>
            <a:pPr lvl="1" eaLnBrk="1" hangingPunct="1">
              <a:buFont typeface="Arial" charset="0"/>
              <a:buChar char="•"/>
              <a:defRPr/>
            </a:pPr>
            <a:endParaRPr lang="en-US" sz="2000" dirty="0">
              <a:latin typeface="Calibri" panose="020F0502020204030204" pitchFamily="34" charset="0"/>
              <a:cs typeface="Calibri" panose="020F0502020204030204" pitchFamily="34" charset="0"/>
            </a:endParaRPr>
          </a:p>
          <a:p>
            <a:pPr eaLnBrk="1" hangingPunct="1">
              <a:buFont typeface="Arial" charset="0"/>
              <a:buChar char="•"/>
              <a:defRPr/>
            </a:pPr>
            <a:r>
              <a:rPr lang="en-US" sz="2400" dirty="0">
                <a:latin typeface="Calibri" panose="020F0502020204030204" pitchFamily="34" charset="0"/>
                <a:cs typeface="Calibri" panose="020F0502020204030204" pitchFamily="34" charset="0"/>
              </a:rPr>
              <a:t>Calculate statistics: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length, area, density, ratios</a:t>
            </a:r>
          </a:p>
        </p:txBody>
      </p:sp>
    </p:spTree>
    <p:extLst>
      <p:ext uri="{BB962C8B-B14F-4D97-AF65-F5344CB8AC3E}">
        <p14:creationId xmlns:p14="http://schemas.microsoft.com/office/powerpoint/2010/main" val="1512129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346575" y="954088"/>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Outline</a:t>
            </a:r>
          </a:p>
        </p:txBody>
      </p:sp>
      <p:sp>
        <p:nvSpPr>
          <p:cNvPr id="18435" name="TextBox 2">
            <a:extLst>
              <a:ext uri="{FF2B5EF4-FFF2-40B4-BE49-F238E27FC236}">
                <a16:creationId xmlns:a16="http://schemas.microsoft.com/office/drawing/2014/main" id="{DC79EA9E-277F-435E-FF85-D0DC2CA2FBB1}"/>
              </a:ext>
            </a:extLst>
          </p:cNvPr>
          <p:cNvSpPr txBox="1">
            <a:spLocks noChangeArrowheads="1"/>
          </p:cNvSpPr>
          <p:nvPr/>
        </p:nvSpPr>
        <p:spPr bwMode="auto">
          <a:xfrm>
            <a:off x="6096000" y="1662113"/>
            <a:ext cx="5910262" cy="439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Introduction</a:t>
            </a:r>
          </a:p>
          <a:p>
            <a:pPr marL="1028700" lvl="1"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R background and capabilities</a:t>
            </a:r>
          </a:p>
          <a:p>
            <a:pPr marL="1028700" lvl="1"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Importance of projects</a:t>
            </a:r>
          </a:p>
          <a:p>
            <a:pPr marL="1028700" lvl="1"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Keyboard shortcuts</a:t>
            </a:r>
          </a:p>
          <a:p>
            <a:pPr marL="1028700" lvl="1"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Piping and </a:t>
            </a:r>
            <a:r>
              <a:rPr lang="en-US" altLang="en-US" sz="1600" dirty="0" err="1">
                <a:latin typeface="Calibri" panose="020F0502020204030204" pitchFamily="34" charset="0"/>
                <a:cs typeface="Calibri" panose="020F0502020204030204" pitchFamily="34" charset="0"/>
              </a:rPr>
              <a:t>tidycoding</a:t>
            </a:r>
            <a:r>
              <a:rPr lang="en-US" altLang="en-US" sz="1600" dirty="0">
                <a:latin typeface="Calibri" panose="020F0502020204030204" pitchFamily="34" charset="0"/>
                <a:cs typeface="Calibri" panose="020F0502020204030204" pitchFamily="34" charset="0"/>
              </a:rPr>
              <a:t> principles</a:t>
            </a:r>
          </a:p>
          <a:p>
            <a:pPr marL="1028700" lvl="1"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Overall utility of geospatial workflows in R</a:t>
            </a:r>
          </a:p>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Background on the example – acidification in PA</a:t>
            </a:r>
          </a:p>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Module 1: Importing/accessing geospatial data in R</a:t>
            </a:r>
          </a:p>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Module 2: Geospatial Operations</a:t>
            </a:r>
          </a:p>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Module 3: Exporting spatial objects </a:t>
            </a:r>
          </a:p>
          <a:p>
            <a:pPr marL="285750" indent="-285750"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Module 4: Map creation</a:t>
            </a:r>
            <a:endParaRPr lang="en-US" altLang="en-US" sz="1800" dirty="0">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descr="Anyone with me...? : r/GISmemes">
            <a:extLst>
              <a:ext uri="{FF2B5EF4-FFF2-40B4-BE49-F238E27FC236}">
                <a16:creationId xmlns:a16="http://schemas.microsoft.com/office/drawing/2014/main" id="{7537D665-8B07-32D1-8F8F-9FE2B1DD1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 t="18183" r="3833" b="1396"/>
          <a:stretch/>
        </p:blipFill>
        <p:spPr bwMode="auto">
          <a:xfrm>
            <a:off x="90534" y="1800520"/>
            <a:ext cx="5699789" cy="3830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3666653" y="599212"/>
            <a:ext cx="84559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2 – Geospatial operations</a:t>
            </a:r>
          </a:p>
        </p:txBody>
      </p:sp>
      <p:sp>
        <p:nvSpPr>
          <p:cNvPr id="3" name="Content Placeholder 2">
            <a:extLst>
              <a:ext uri="{FF2B5EF4-FFF2-40B4-BE49-F238E27FC236}">
                <a16:creationId xmlns:a16="http://schemas.microsoft.com/office/drawing/2014/main" id="{52B16535-5C21-329D-FC8E-AB8353DB208B}"/>
              </a:ext>
            </a:extLst>
          </p:cNvPr>
          <p:cNvSpPr txBox="1">
            <a:spLocks/>
          </p:cNvSpPr>
          <p:nvPr/>
        </p:nvSpPr>
        <p:spPr bwMode="auto">
          <a:xfrm>
            <a:off x="3958628" y="1307098"/>
            <a:ext cx="6172953" cy="469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Run Module 2 code</a:t>
            </a: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11A464B-293C-0D4E-28CD-C6109CFE41A5}"/>
              </a:ext>
            </a:extLst>
          </p:cNvPr>
          <p:cNvPicPr>
            <a:picLocks noChangeAspect="1"/>
          </p:cNvPicPr>
          <p:nvPr/>
        </p:nvPicPr>
        <p:blipFill>
          <a:blip r:embed="rId3"/>
          <a:stretch>
            <a:fillRect/>
          </a:stretch>
        </p:blipFill>
        <p:spPr>
          <a:xfrm>
            <a:off x="6251419" y="2559513"/>
            <a:ext cx="2510347" cy="2876550"/>
          </a:xfrm>
          <a:prstGeom prst="rect">
            <a:avLst/>
          </a:prstGeom>
        </p:spPr>
      </p:pic>
      <p:pic>
        <p:nvPicPr>
          <p:cNvPr id="5" name="Picture 4">
            <a:extLst>
              <a:ext uri="{FF2B5EF4-FFF2-40B4-BE49-F238E27FC236}">
                <a16:creationId xmlns:a16="http://schemas.microsoft.com/office/drawing/2014/main" id="{6E4231B0-036D-363A-72AB-CF6595912E3F}"/>
              </a:ext>
            </a:extLst>
          </p:cNvPr>
          <p:cNvPicPr>
            <a:picLocks noChangeAspect="1"/>
          </p:cNvPicPr>
          <p:nvPr/>
        </p:nvPicPr>
        <p:blipFill>
          <a:blip r:embed="rId4"/>
          <a:stretch>
            <a:fillRect/>
          </a:stretch>
        </p:blipFill>
        <p:spPr>
          <a:xfrm>
            <a:off x="536419" y="1843078"/>
            <a:ext cx="4801405" cy="4415710"/>
          </a:xfrm>
          <a:prstGeom prst="rect">
            <a:avLst/>
          </a:prstGeom>
        </p:spPr>
      </p:pic>
      <p:sp>
        <p:nvSpPr>
          <p:cNvPr id="6" name="Rectangle 5">
            <a:extLst>
              <a:ext uri="{FF2B5EF4-FFF2-40B4-BE49-F238E27FC236}">
                <a16:creationId xmlns:a16="http://schemas.microsoft.com/office/drawing/2014/main" id="{5F02EC8C-C403-09AC-55E2-CE1A2AA074B2}"/>
              </a:ext>
            </a:extLst>
          </p:cNvPr>
          <p:cNvSpPr/>
          <p:nvPr/>
        </p:nvSpPr>
        <p:spPr>
          <a:xfrm>
            <a:off x="2060419" y="3473913"/>
            <a:ext cx="3048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E7A9443-E049-DFB8-4F89-54200ED1F1C9}"/>
              </a:ext>
            </a:extLst>
          </p:cNvPr>
          <p:cNvCxnSpPr>
            <a:cxnSpLocks/>
            <a:stCxn id="6" idx="3"/>
          </p:cNvCxnSpPr>
          <p:nvPr/>
        </p:nvCxnSpPr>
        <p:spPr>
          <a:xfrm>
            <a:off x="2365219" y="3778713"/>
            <a:ext cx="4572000" cy="217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E8985E4-F35E-3357-3C54-6D46042E38E0}"/>
              </a:ext>
            </a:extLst>
          </p:cNvPr>
          <p:cNvSpPr txBox="1"/>
          <p:nvPr/>
        </p:nvSpPr>
        <p:spPr>
          <a:xfrm>
            <a:off x="5970330" y="3615213"/>
            <a:ext cx="535724" cy="369332"/>
          </a:xfrm>
          <a:prstGeom prst="rect">
            <a:avLst/>
          </a:prstGeom>
          <a:noFill/>
        </p:spPr>
        <p:txBody>
          <a:bodyPr wrap="none" rtlCol="0">
            <a:spAutoFit/>
          </a:bodyPr>
          <a:lstStyle/>
          <a:p>
            <a:r>
              <a:rPr lang="en-US" dirty="0"/>
              <a:t>Clip</a:t>
            </a:r>
          </a:p>
        </p:txBody>
      </p:sp>
    </p:spTree>
    <p:extLst>
      <p:ext uri="{BB962C8B-B14F-4D97-AF65-F5344CB8AC3E}">
        <p14:creationId xmlns:p14="http://schemas.microsoft.com/office/powerpoint/2010/main" val="625603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934139" y="599212"/>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3 - Exporting</a:t>
            </a:r>
          </a:p>
        </p:txBody>
      </p:sp>
      <p:sp>
        <p:nvSpPr>
          <p:cNvPr id="2" name="Content Placeholder 2">
            <a:extLst>
              <a:ext uri="{FF2B5EF4-FFF2-40B4-BE49-F238E27FC236}">
                <a16:creationId xmlns:a16="http://schemas.microsoft.com/office/drawing/2014/main" id="{4DA49EB6-00E3-E3FA-8254-6DA4589BBB18}"/>
              </a:ext>
            </a:extLst>
          </p:cNvPr>
          <p:cNvSpPr txBox="1">
            <a:spLocks/>
          </p:cNvSpPr>
          <p:nvPr/>
        </p:nvSpPr>
        <p:spPr bwMode="auto">
          <a:xfrm>
            <a:off x="165226" y="1697785"/>
            <a:ext cx="8534399" cy="173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Can save to any preferred file format:</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a:t>
            </a:r>
            <a:r>
              <a:rPr lang="en-US" sz="2200" dirty="0" err="1">
                <a:latin typeface="Calibri" panose="020F0502020204030204" pitchFamily="34" charset="0"/>
                <a:cs typeface="Calibri" panose="020F0502020204030204" pitchFamily="34" charset="0"/>
              </a:rPr>
              <a:t>rds</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rda</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shp</a:t>
            </a:r>
            <a:r>
              <a:rPr lang="en-US" sz="2200" dirty="0">
                <a:latin typeface="Calibri" panose="020F0502020204030204" pitchFamily="34" charset="0"/>
                <a:cs typeface="Calibri" panose="020F0502020204030204" pitchFamily="34" charset="0"/>
              </a:rPr>
              <a:t>, </a:t>
            </a:r>
            <a:r>
              <a:rPr lang="en-US" sz="2200" dirty="0">
                <a:solidFill>
                  <a:srgbClr val="FF0000"/>
                </a:solidFill>
                <a:latin typeface="Calibri" panose="020F0502020204030204" pitchFamily="34" charset="0"/>
                <a:cs typeface="Calibri" panose="020F0502020204030204" pitchFamily="34" charset="0"/>
              </a:rPr>
              <a:t>.gpkg</a:t>
            </a:r>
            <a:r>
              <a:rPr lang="en-US" sz="2200" baseline="30000" dirty="0">
                <a:solidFill>
                  <a:srgbClr val="FF0000"/>
                </a:solidFill>
                <a:latin typeface="Calibri" panose="020F0502020204030204" pitchFamily="34" charset="0"/>
                <a:cs typeface="Calibri" panose="020F0502020204030204" pitchFamily="34" charset="0"/>
              </a:rPr>
              <a:t>1</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In one step, can project tabular (</a:t>
            </a:r>
            <a:r>
              <a:rPr lang="en-US" sz="2200" dirty="0" err="1">
                <a:latin typeface="Calibri" panose="020F0502020204030204" pitchFamily="34" charset="0"/>
                <a:cs typeface="Calibri" panose="020F0502020204030204" pitchFamily="34" charset="0"/>
              </a:rPr>
              <a:t>x,y</a:t>
            </a:r>
            <a:r>
              <a:rPr lang="en-US" sz="2200" dirty="0">
                <a:latin typeface="Calibri" panose="020F0502020204030204" pitchFamily="34" charset="0"/>
                <a:cs typeface="Calibri" panose="020F0502020204030204" pitchFamily="34" charset="0"/>
              </a:rPr>
              <a:t> | </a:t>
            </a:r>
            <a:r>
              <a:rPr lang="en-US" sz="2200" dirty="0" err="1">
                <a:latin typeface="Calibri" panose="020F0502020204030204" pitchFamily="34" charset="0"/>
                <a:cs typeface="Calibri" panose="020F0502020204030204" pitchFamily="34" charset="0"/>
              </a:rPr>
              <a:t>lat,long</a:t>
            </a:r>
            <a:r>
              <a:rPr lang="en-US" sz="2200" dirty="0">
                <a:latin typeface="Calibri" panose="020F0502020204030204" pitchFamily="34" charset="0"/>
                <a:cs typeface="Calibri" panose="020F0502020204030204" pitchFamily="34" charset="0"/>
              </a:rPr>
              <a:t>) data and export to .</a:t>
            </a:r>
            <a:r>
              <a:rPr lang="en-US" sz="2200" dirty="0" err="1">
                <a:latin typeface="Calibri" panose="020F0502020204030204" pitchFamily="34" charset="0"/>
                <a:cs typeface="Calibri" panose="020F0502020204030204" pitchFamily="34" charset="0"/>
              </a:rPr>
              <a:t>shp</a:t>
            </a:r>
            <a:r>
              <a:rPr lang="en-US" sz="2200"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CA63240B-0D6C-1424-11A1-98E303976B9B}"/>
              </a:ext>
            </a:extLst>
          </p:cNvPr>
          <p:cNvSpPr txBox="1"/>
          <p:nvPr/>
        </p:nvSpPr>
        <p:spPr>
          <a:xfrm>
            <a:off x="99588" y="5889456"/>
            <a:ext cx="6223307" cy="369332"/>
          </a:xfrm>
          <a:prstGeom prst="rect">
            <a:avLst/>
          </a:prstGeom>
          <a:noFill/>
        </p:spPr>
        <p:txBody>
          <a:bodyPr wrap="none" rtlCol="0">
            <a:spAutoFit/>
          </a:bodyPr>
          <a:lstStyle/>
          <a:p>
            <a:r>
              <a:rPr lang="en-US" baseline="30000" dirty="0"/>
              <a:t>1</a:t>
            </a:r>
            <a:r>
              <a:rPr lang="en-US" dirty="0">
                <a:solidFill>
                  <a:srgbClr val="FF0000"/>
                </a:solidFill>
              </a:rPr>
              <a:t>.gpkg </a:t>
            </a:r>
            <a:r>
              <a:rPr lang="en-US" dirty="0"/>
              <a:t>– compact and open-source, can have multiple layers</a:t>
            </a:r>
          </a:p>
        </p:txBody>
      </p:sp>
    </p:spTree>
    <p:extLst>
      <p:ext uri="{BB962C8B-B14F-4D97-AF65-F5344CB8AC3E}">
        <p14:creationId xmlns:p14="http://schemas.microsoft.com/office/powerpoint/2010/main" val="1551231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00808" y="464796"/>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Module 4 - Map creation</a:t>
            </a:r>
          </a:p>
        </p:txBody>
      </p:sp>
      <p:sp>
        <p:nvSpPr>
          <p:cNvPr id="3" name="Content Placeholder 2">
            <a:extLst>
              <a:ext uri="{FF2B5EF4-FFF2-40B4-BE49-F238E27FC236}">
                <a16:creationId xmlns:a16="http://schemas.microsoft.com/office/drawing/2014/main" id="{D45C8258-42C0-C575-3FCF-F3C5A11C2190}"/>
              </a:ext>
            </a:extLst>
          </p:cNvPr>
          <p:cNvSpPr txBox="1">
            <a:spLocks/>
          </p:cNvSpPr>
          <p:nvPr/>
        </p:nvSpPr>
        <p:spPr bwMode="auto">
          <a:xfrm>
            <a:off x="666939" y="1715891"/>
            <a:ext cx="8534399" cy="225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Static</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Base plots (what?)</a:t>
            </a:r>
          </a:p>
          <a:p>
            <a:pPr lvl="1" eaLnBrk="1" hangingPunct="1">
              <a:buFont typeface="Arial" charset="0"/>
              <a:buChar char="•"/>
              <a:defRPr/>
            </a:pPr>
            <a:r>
              <a:rPr lang="en-US" sz="2200" dirty="0" err="1">
                <a:latin typeface="Calibri" panose="020F0502020204030204" pitchFamily="34" charset="0"/>
                <a:cs typeface="Calibri" panose="020F0502020204030204" pitchFamily="34" charset="0"/>
              </a:rPr>
              <a:t>ggplot</a:t>
            </a:r>
            <a:r>
              <a:rPr lang="en-US" sz="2200" dirty="0">
                <a:latin typeface="Calibri" panose="020F0502020204030204" pitchFamily="34" charset="0"/>
                <a:cs typeface="Calibri" panose="020F0502020204030204" pitchFamily="34" charset="0"/>
              </a:rPr>
              <a:t> (Okay!)</a:t>
            </a:r>
          </a:p>
          <a:p>
            <a:pPr eaLnBrk="1" hangingPunct="1">
              <a:buFont typeface="Arial" charset="0"/>
              <a:buChar char="•"/>
              <a:defRPr/>
            </a:pPr>
            <a:r>
              <a:rPr lang="en-US" sz="2600" dirty="0">
                <a:latin typeface="Calibri" panose="020F0502020204030204" pitchFamily="34" charset="0"/>
                <a:cs typeface="Calibri" panose="020F0502020204030204" pitchFamily="34" charset="0"/>
              </a:rPr>
              <a:t>Interactive</a:t>
            </a:r>
          </a:p>
          <a:p>
            <a:pPr lvl="1" eaLnBrk="1" hangingPunct="1">
              <a:buFont typeface="Arial" charset="0"/>
              <a:buChar char="•"/>
              <a:defRPr/>
            </a:pPr>
            <a:r>
              <a:rPr lang="en-US" sz="2200" dirty="0" err="1">
                <a:latin typeface="Calibri" panose="020F0502020204030204" pitchFamily="34" charset="0"/>
                <a:cs typeface="Calibri" panose="020F0502020204030204" pitchFamily="34" charset="0"/>
              </a:rPr>
              <a:t>mapview</a:t>
            </a:r>
            <a:r>
              <a:rPr lang="en-US" sz="2200" dirty="0">
                <a:latin typeface="Calibri" panose="020F0502020204030204" pitchFamily="34" charset="0"/>
                <a:cs typeface="Calibri" panose="020F0502020204030204" pitchFamily="34" charset="0"/>
              </a:rPr>
              <a:t>() – html (YEEAAHH!)</a:t>
            </a:r>
          </a:p>
        </p:txBody>
      </p:sp>
      <p:sp>
        <p:nvSpPr>
          <p:cNvPr id="4" name="TextBox 3">
            <a:extLst>
              <a:ext uri="{FF2B5EF4-FFF2-40B4-BE49-F238E27FC236}">
                <a16:creationId xmlns:a16="http://schemas.microsoft.com/office/drawing/2014/main" id="{ED2334B1-5F65-C665-042F-96A6E31A71B2}"/>
              </a:ext>
            </a:extLst>
          </p:cNvPr>
          <p:cNvSpPr txBox="1"/>
          <p:nvPr/>
        </p:nvSpPr>
        <p:spPr>
          <a:xfrm>
            <a:off x="303462" y="4935369"/>
            <a:ext cx="5792538"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For detailed training on interactive maps with </a:t>
            </a:r>
            <a:r>
              <a:rPr lang="en-US" b="1" dirty="0">
                <a:latin typeface="Calibri" panose="020F0502020204030204" pitchFamily="34" charset="0"/>
                <a:cs typeface="Calibri" panose="020F0502020204030204" pitchFamily="34" charset="0"/>
              </a:rPr>
              <a:t>leaflet</a:t>
            </a:r>
            <a:r>
              <a:rPr lang="en-US" dirty="0">
                <a:latin typeface="Calibri" panose="020F0502020204030204" pitchFamily="34" charset="0"/>
                <a:cs typeface="Calibri" panose="020F0502020204030204" pitchFamily="34" charset="0"/>
              </a:rPr>
              <a:t>, see the 2021 PA AFS workshop </a:t>
            </a:r>
          </a:p>
          <a:p>
            <a:r>
              <a:rPr lang="en-US" b="1" dirty="0">
                <a:latin typeface="Calibri" panose="020F0502020204030204" pitchFamily="34" charset="0"/>
                <a:cs typeface="Calibri" panose="020F0502020204030204" pitchFamily="34" charset="0"/>
              </a:rPr>
              <a:t>Interactive Mapping in R: Don't get caught up in the static</a:t>
            </a:r>
          </a:p>
          <a:p>
            <a:r>
              <a:rPr lang="en-US" dirty="0">
                <a:latin typeface="Calibri" panose="020F0502020204030204" pitchFamily="34" charset="0"/>
                <a:cs typeface="Calibri" panose="020F0502020204030204" pitchFamily="34" charset="0"/>
                <a:hlinkClick r:id="rId3"/>
              </a:rPr>
              <a:t>https://rpubs.com/mattshank20/intMappingR</a:t>
            </a:r>
            <a:r>
              <a:rPr lang="en-US" dirty="0">
                <a:latin typeface="Calibri" panose="020F0502020204030204" pitchFamily="34" charset="0"/>
                <a:cs typeface="Calibri" panose="020F0502020204030204" pitchFamily="34" charset="0"/>
              </a:rPr>
              <a:t> </a:t>
            </a:r>
          </a:p>
        </p:txBody>
      </p:sp>
      <p:pic>
        <p:nvPicPr>
          <p:cNvPr id="2" name="Picture 2" descr="Lil Jon What GIFs | Tenor">
            <a:extLst>
              <a:ext uri="{FF2B5EF4-FFF2-40B4-BE49-F238E27FC236}">
                <a16:creationId xmlns:a16="http://schemas.microsoft.com/office/drawing/2014/main" id="{18CACB38-5AA4-2E10-B55B-9BB74FBE6D4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55073" y="1042007"/>
            <a:ext cx="2269988" cy="1700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il jon okay Memes">
            <a:extLst>
              <a:ext uri="{FF2B5EF4-FFF2-40B4-BE49-F238E27FC236}">
                <a16:creationId xmlns:a16="http://schemas.microsoft.com/office/drawing/2014/main" id="{141C4A53-0638-11FA-84AF-5CFA7E085C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076"/>
          <a:stretch/>
        </p:blipFill>
        <p:spPr bwMode="auto">
          <a:xfrm>
            <a:off x="9255072" y="2742219"/>
            <a:ext cx="2269988" cy="1700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Lil Jon Yeah GIFs | Tenor">
            <a:extLst>
              <a:ext uri="{FF2B5EF4-FFF2-40B4-BE49-F238E27FC236}">
                <a16:creationId xmlns:a16="http://schemas.microsoft.com/office/drawing/2014/main" id="{B059392A-CDD1-9942-33F7-B75B7913210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645472" y="4442431"/>
            <a:ext cx="3489188" cy="195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844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934139" y="599212"/>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Wrap Up</a:t>
            </a:r>
          </a:p>
        </p:txBody>
      </p:sp>
      <p:sp>
        <p:nvSpPr>
          <p:cNvPr id="2" name="Content Placeholder 2">
            <a:extLst>
              <a:ext uri="{FF2B5EF4-FFF2-40B4-BE49-F238E27FC236}">
                <a16:creationId xmlns:a16="http://schemas.microsoft.com/office/drawing/2014/main" id="{B740AA4E-A21E-DC06-3FB2-A78B66739308}"/>
              </a:ext>
            </a:extLst>
          </p:cNvPr>
          <p:cNvSpPr txBox="1">
            <a:spLocks/>
          </p:cNvSpPr>
          <p:nvPr/>
        </p:nvSpPr>
        <p:spPr bwMode="auto">
          <a:xfrm>
            <a:off x="105407" y="1686208"/>
            <a:ext cx="11238585" cy="45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Takeaways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Between your agency/school/institution's ESRI resources and REST services from places like PASDA and PADEP, there is a mountain of geospatial data available to you right now</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Importing / analyzing / exporting / and map creation is simple</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This removes the need for ‘intermediate steps’ in workflows</a:t>
            </a:r>
          </a:p>
          <a:p>
            <a:pPr lvl="2" eaLnBrk="1" hangingPunct="1">
              <a:buFont typeface="Arial" charset="0"/>
              <a:buChar char="•"/>
              <a:defRPr/>
            </a:pPr>
            <a:r>
              <a:rPr lang="en-US" sz="1800" strike="sngStrike" dirty="0">
                <a:latin typeface="Calibri" panose="020F0502020204030204" pitchFamily="34" charset="0"/>
                <a:cs typeface="Calibri" panose="020F0502020204030204" pitchFamily="34" charset="0"/>
              </a:rPr>
              <a:t>OLD: pull tabular data from database to excel, export to GIS for geospatial analysis, reimport to R for statistical modeling</a:t>
            </a:r>
          </a:p>
          <a:p>
            <a:pPr lvl="2" eaLnBrk="1" hangingPunct="1">
              <a:buFont typeface="Arial" charset="0"/>
              <a:buChar char="•"/>
              <a:defRPr/>
            </a:pPr>
            <a:r>
              <a:rPr lang="en-US" sz="1800" dirty="0">
                <a:latin typeface="Calibri" panose="020F0502020204030204" pitchFamily="34" charset="0"/>
                <a:cs typeface="Calibri" panose="020F0502020204030204" pitchFamily="34" charset="0"/>
              </a:rPr>
              <a:t>NEW: pull data from database with R (ODBC, DBI, </a:t>
            </a:r>
            <a:r>
              <a:rPr lang="en-US" sz="1800" dirty="0" err="1">
                <a:latin typeface="Calibri" panose="020F0502020204030204" pitchFamily="34" charset="0"/>
                <a:cs typeface="Calibri" panose="020F0502020204030204" pitchFamily="34" charset="0"/>
              </a:rPr>
              <a:t>dbplyr</a:t>
            </a:r>
            <a:r>
              <a:rPr lang="en-US" sz="1800" dirty="0">
                <a:latin typeface="Calibri" panose="020F0502020204030204" pitchFamily="34" charset="0"/>
                <a:cs typeface="Calibri" panose="020F0502020204030204" pitchFamily="34" charset="0"/>
              </a:rPr>
              <a:t>), geospatial analysis in R, model in R</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The ‘ideal world’ of workflows</a:t>
            </a:r>
          </a:p>
        </p:txBody>
      </p:sp>
      <p:pic>
        <p:nvPicPr>
          <p:cNvPr id="3" name="Picture 2" descr="Dwight Schrute, Assistant (to the) Regional Manager - 9GAG">
            <a:extLst>
              <a:ext uri="{FF2B5EF4-FFF2-40B4-BE49-F238E27FC236}">
                <a16:creationId xmlns:a16="http://schemas.microsoft.com/office/drawing/2014/main" id="{822A50A5-1E72-CEDA-C359-3BA81FDB3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8" r="5881"/>
          <a:stretch/>
        </p:blipFill>
        <p:spPr bwMode="auto">
          <a:xfrm>
            <a:off x="5338526" y="4495800"/>
            <a:ext cx="4114800" cy="2261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761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934139" y="599212"/>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Wrap Up</a:t>
            </a:r>
          </a:p>
        </p:txBody>
      </p:sp>
      <p:sp>
        <p:nvSpPr>
          <p:cNvPr id="3" name="Content Placeholder 2">
            <a:extLst>
              <a:ext uri="{FF2B5EF4-FFF2-40B4-BE49-F238E27FC236}">
                <a16:creationId xmlns:a16="http://schemas.microsoft.com/office/drawing/2014/main" id="{EB24F907-CA02-8AE6-9079-8A2D7F446E13}"/>
              </a:ext>
            </a:extLst>
          </p:cNvPr>
          <p:cNvSpPr txBox="1">
            <a:spLocks/>
          </p:cNvSpPr>
          <p:nvPr/>
        </p:nvSpPr>
        <p:spPr bwMode="auto">
          <a:xfrm>
            <a:off x="255761" y="1761160"/>
            <a:ext cx="7421578" cy="397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Takeaways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Keep </a:t>
            </a:r>
            <a:r>
              <a:rPr lang="en-US" sz="2000" dirty="0" err="1">
                <a:latin typeface="Calibri" panose="020F0502020204030204" pitchFamily="34" charset="0"/>
                <a:cs typeface="Calibri" panose="020F0502020204030204" pitchFamily="34" charset="0"/>
              </a:rPr>
              <a:t>st_zm</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st_make_valid</a:t>
            </a:r>
            <a:r>
              <a:rPr lang="en-US" sz="2000" dirty="0">
                <a:latin typeface="Calibri" panose="020F0502020204030204" pitchFamily="34" charset="0"/>
                <a:cs typeface="Calibri" panose="020F0502020204030204" pitchFamily="34" charset="0"/>
              </a:rPr>
              <a:t>() at the ready if you run into errors with invalid geometry </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after you do something, plot it to give it a quick look</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Run your code a chunk at a time to evaluate each step</a:t>
            </a:r>
          </a:p>
          <a:p>
            <a:pPr lvl="1" eaLnBrk="1" hangingPunct="1">
              <a:buFont typeface="Arial" charset="0"/>
              <a:buChar char="•"/>
              <a:defRPr/>
            </a:pPr>
            <a:r>
              <a:rPr lang="en-US" dirty="0">
                <a:latin typeface="Calibri" panose="020F0502020204030204" pitchFamily="34" charset="0"/>
                <a:cs typeface="Calibri" panose="020F0502020204030204" pitchFamily="34" charset="0"/>
              </a:rPr>
              <a:t>Clean up your environment. If you don't need something again, DECLUTTER</a:t>
            </a:r>
            <a:endParaRPr lang="en-US" sz="2000" dirty="0">
              <a:latin typeface="Calibri" panose="020F0502020204030204" pitchFamily="34" charset="0"/>
              <a:cs typeface="Calibri" panose="020F0502020204030204" pitchFamily="34" charset="0"/>
            </a:endParaRPr>
          </a:p>
        </p:txBody>
      </p:sp>
      <p:pic>
        <p:nvPicPr>
          <p:cNvPr id="2" name="Picture 2" descr="50 Hilarious Reactions To Marie Kondo That Will Bring You Joy | Bored Panda">
            <a:extLst>
              <a:ext uri="{FF2B5EF4-FFF2-40B4-BE49-F238E27FC236}">
                <a16:creationId xmlns:a16="http://schemas.microsoft.com/office/drawing/2014/main" id="{A38DFD22-C863-8CD3-9854-945FBDDAE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8364" y="1786057"/>
            <a:ext cx="3255786"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305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934139" y="599212"/>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Wrap Up</a:t>
            </a:r>
          </a:p>
        </p:txBody>
      </p:sp>
      <p:sp>
        <p:nvSpPr>
          <p:cNvPr id="3" name="Content Placeholder 2">
            <a:extLst>
              <a:ext uri="{FF2B5EF4-FFF2-40B4-BE49-F238E27FC236}">
                <a16:creationId xmlns:a16="http://schemas.microsoft.com/office/drawing/2014/main" id="{EB24F907-CA02-8AE6-9079-8A2D7F446E13}"/>
              </a:ext>
            </a:extLst>
          </p:cNvPr>
          <p:cNvSpPr txBox="1">
            <a:spLocks/>
          </p:cNvSpPr>
          <p:nvPr/>
        </p:nvSpPr>
        <p:spPr bwMode="auto">
          <a:xfrm>
            <a:off x="255760" y="1761160"/>
            <a:ext cx="9721159" cy="420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000" dirty="0">
                <a:latin typeface="Calibri" panose="020F0502020204030204" pitchFamily="34" charset="0"/>
                <a:cs typeface="Calibri" panose="020F0502020204030204" pitchFamily="34" charset="0"/>
              </a:rPr>
              <a:t>TONS of geospatial data available online</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Natural Earth: </a:t>
            </a:r>
            <a:r>
              <a:rPr lang="en-US" sz="1600" dirty="0">
                <a:latin typeface="Calibri" panose="020F0502020204030204" pitchFamily="34" charset="0"/>
                <a:cs typeface="Calibri" panose="020F0502020204030204" pitchFamily="34" charset="0"/>
                <a:hlinkClick r:id="rId3"/>
              </a:rPr>
              <a:t>http://www.naturalearthdata.com</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USGS: </a:t>
            </a:r>
            <a:r>
              <a:rPr lang="en-US" sz="1600" dirty="0">
                <a:latin typeface="Calibri" panose="020F0502020204030204" pitchFamily="34" charset="0"/>
                <a:cs typeface="Calibri" panose="020F0502020204030204" pitchFamily="34" charset="0"/>
                <a:hlinkClick r:id="rId4"/>
              </a:rPr>
              <a:t>https://earthexplorer.usgs.gov</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NASA: </a:t>
            </a:r>
            <a:r>
              <a:rPr lang="en-US" sz="1600" dirty="0">
                <a:latin typeface="Calibri" panose="020F0502020204030204" pitchFamily="34" charset="0"/>
                <a:cs typeface="Calibri" panose="020F0502020204030204" pitchFamily="34" charset="0"/>
                <a:hlinkClick r:id="rId5"/>
              </a:rPr>
              <a:t>https://sedac.ciesin.columbia.edu</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Open Topography: </a:t>
            </a:r>
            <a:r>
              <a:rPr lang="en-US" sz="1600" dirty="0">
                <a:latin typeface="Calibri" panose="020F0502020204030204" pitchFamily="34" charset="0"/>
                <a:cs typeface="Calibri" panose="020F0502020204030204" pitchFamily="34" charset="0"/>
                <a:hlinkClick r:id="rId6"/>
              </a:rPr>
              <a:t>https://opentopography.org</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FAO: </a:t>
            </a:r>
            <a:r>
              <a:rPr lang="en-US" sz="1600" dirty="0">
                <a:latin typeface="Calibri" panose="020F0502020204030204" pitchFamily="34" charset="0"/>
                <a:cs typeface="Calibri" panose="020F0502020204030204" pitchFamily="34" charset="0"/>
                <a:hlinkClick r:id="rId7"/>
              </a:rPr>
              <a:t>http://www.fao.org/geonetwork/srv/en/main.home</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Free GIS data: </a:t>
            </a:r>
            <a:r>
              <a:rPr lang="en-US" sz="1600" dirty="0">
                <a:latin typeface="Calibri" panose="020F0502020204030204" pitchFamily="34" charset="0"/>
                <a:cs typeface="Calibri" panose="020F0502020204030204" pitchFamily="34" charset="0"/>
                <a:hlinkClick r:id="rId8"/>
              </a:rPr>
              <a:t>https://freegisdata.rtwilson.com</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 and many more! Search online for what you're after</a:t>
            </a:r>
          </a:p>
          <a:p>
            <a:pPr lvl="1" eaLnBrk="1" hangingPunct="1">
              <a:buFont typeface="Arial" charset="0"/>
              <a:buChar char="•"/>
              <a:defRPr/>
            </a:pPr>
            <a:endParaRPr lang="en-US" sz="1600" dirty="0">
              <a:latin typeface="Calibri" panose="020F0502020204030204" pitchFamily="34" charset="0"/>
              <a:cs typeface="Calibri" panose="020F0502020204030204" pitchFamily="34" charset="0"/>
            </a:endParaRPr>
          </a:p>
          <a:p>
            <a:pPr eaLnBrk="1" hangingPunct="1">
              <a:buFont typeface="Arial" charset="0"/>
              <a:buChar char="•"/>
              <a:defRPr/>
            </a:pPr>
            <a:r>
              <a:rPr lang="en-US" sz="2000" dirty="0">
                <a:latin typeface="Calibri" panose="020F0502020204030204" pitchFamily="34" charset="0"/>
                <a:cs typeface="Calibri" panose="020F0502020204030204" pitchFamily="34" charset="0"/>
              </a:rPr>
              <a:t>TONS of geospatial data available from R packages</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geodata: </a:t>
            </a:r>
            <a:r>
              <a:rPr lang="en-US" sz="1600" dirty="0">
                <a:latin typeface="Calibri" panose="020F0502020204030204" pitchFamily="34" charset="0"/>
                <a:cs typeface="Calibri" panose="020F0502020204030204" pitchFamily="34" charset="0"/>
                <a:hlinkClick r:id="rId9"/>
              </a:rPr>
              <a:t>https://github.com/rspatial/geodata</a:t>
            </a:r>
            <a:endParaRPr lang="en-US" sz="1600" dirty="0">
              <a:latin typeface="Calibri" panose="020F0502020204030204" pitchFamily="34" charset="0"/>
              <a:cs typeface="Calibri" panose="020F0502020204030204" pitchFamily="34" charset="0"/>
            </a:endParaRPr>
          </a:p>
          <a:p>
            <a:pPr lvl="1" eaLnBrk="1" hangingPunct="1">
              <a:buFont typeface="Arial" charset="0"/>
              <a:buChar char="•"/>
              <a:defRPr/>
            </a:pPr>
            <a:r>
              <a:rPr lang="en-US" sz="1600" dirty="0" err="1">
                <a:latin typeface="Calibri" panose="020F0502020204030204" pitchFamily="34" charset="0"/>
                <a:cs typeface="Calibri" panose="020F0502020204030204" pitchFamily="34" charset="0"/>
              </a:rPr>
              <a:t>rnaturalearth</a:t>
            </a:r>
            <a:r>
              <a:rPr lang="en-US"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hlinkClick r:id="rId10"/>
              </a:rPr>
              <a:t>https://cran.r-project.org/web/packages/rnaturalearth/vignettes/rnaturalearth.html</a:t>
            </a:r>
            <a:endParaRPr lang="en-US" sz="1600" dirty="0">
              <a:latin typeface="Calibri" panose="020F0502020204030204" pitchFamily="34" charset="0"/>
              <a:cs typeface="Calibri" panose="020F0502020204030204" pitchFamily="34" charset="0"/>
            </a:endParaRPr>
          </a:p>
          <a:p>
            <a:pPr lvl="1" eaLnBrk="1" hangingPunct="1">
              <a:buFont typeface="Arial" charset="0"/>
              <a:buChar char="•"/>
              <a:defRPr/>
            </a:pPr>
            <a:r>
              <a:rPr lang="en-US" sz="1600" dirty="0">
                <a:latin typeface="Calibri" panose="020F0502020204030204" pitchFamily="34" charset="0"/>
                <a:cs typeface="Calibri" panose="020F0502020204030204" pitchFamily="34" charset="0"/>
              </a:rPr>
              <a:t> geodata: </a:t>
            </a:r>
            <a:r>
              <a:rPr lang="en-US" sz="1600" dirty="0">
                <a:latin typeface="Calibri" panose="020F0502020204030204" pitchFamily="34" charset="0"/>
                <a:cs typeface="Calibri" panose="020F0502020204030204" pitchFamily="34" charset="0"/>
                <a:hlinkClick r:id="rId9"/>
              </a:rPr>
              <a:t>https://github.com/rspatial/geodata</a:t>
            </a:r>
            <a:r>
              <a:rPr lang="en-US" sz="1600" dirty="0">
                <a:latin typeface="Calibri" panose="020F0502020204030204" pitchFamily="34" charset="0"/>
                <a:cs typeface="Calibri" panose="020F0502020204030204" pitchFamily="34" charset="0"/>
              </a:rPr>
              <a:t> </a:t>
            </a:r>
          </a:p>
          <a:p>
            <a:pPr lvl="1" eaLnBrk="1" hangingPunct="1">
              <a:buFont typeface="Arial" charset="0"/>
              <a:buChar char="•"/>
              <a:defRPr/>
            </a:pPr>
            <a:r>
              <a:rPr lang="en-US" sz="1600" dirty="0">
                <a:latin typeface="Calibri" panose="020F0502020204030204" pitchFamily="34" charset="0"/>
                <a:cs typeface="Calibri" panose="020F0502020204030204" pitchFamily="34" charset="0"/>
              </a:rPr>
              <a:t>… and many more! Search online for what you're after</a:t>
            </a:r>
          </a:p>
          <a:p>
            <a:pPr lvl="1" eaLnBrk="1" hangingPunct="1">
              <a:buFont typeface="Arial" charset="0"/>
              <a:buChar char="•"/>
              <a:defRPr/>
            </a:pPr>
            <a:endParaRPr lang="en-US" sz="1600" dirty="0">
              <a:latin typeface="Calibri" panose="020F0502020204030204" pitchFamily="34" charset="0"/>
              <a:cs typeface="Calibri" panose="020F0502020204030204" pitchFamily="34" charset="0"/>
            </a:endParaRPr>
          </a:p>
        </p:txBody>
      </p:sp>
      <p:pic>
        <p:nvPicPr>
          <p:cNvPr id="1026" name="Picture 2" descr="Idiom 'The world is your oyster'.">
            <a:extLst>
              <a:ext uri="{FF2B5EF4-FFF2-40B4-BE49-F238E27FC236}">
                <a16:creationId xmlns:a16="http://schemas.microsoft.com/office/drawing/2014/main" id="{0E68DB94-36CB-73E9-B012-5D181C3F85A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0916"/>
          <a:stretch/>
        </p:blipFill>
        <p:spPr bwMode="auto">
          <a:xfrm>
            <a:off x="7494309" y="1423344"/>
            <a:ext cx="3638419" cy="33466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2196BC-583E-6FEF-6AFA-51DF06A6204D}"/>
              </a:ext>
            </a:extLst>
          </p:cNvPr>
          <p:cNvSpPr txBox="1"/>
          <p:nvPr/>
        </p:nvSpPr>
        <p:spPr>
          <a:xfrm>
            <a:off x="8311865" y="4774846"/>
            <a:ext cx="2003305" cy="369332"/>
          </a:xfrm>
          <a:prstGeom prst="rect">
            <a:avLst/>
          </a:prstGeom>
          <a:noFill/>
        </p:spPr>
        <p:txBody>
          <a:bodyPr wrap="none" rtlCol="0">
            <a:spAutoFit/>
          </a:bodyPr>
          <a:lstStyle/>
          <a:p>
            <a:r>
              <a:rPr lang="en-US" dirty="0"/>
              <a:t>It’s time to shuck()</a:t>
            </a:r>
          </a:p>
        </p:txBody>
      </p:sp>
    </p:spTree>
    <p:extLst>
      <p:ext uri="{BB962C8B-B14F-4D97-AF65-F5344CB8AC3E}">
        <p14:creationId xmlns:p14="http://schemas.microsoft.com/office/powerpoint/2010/main" val="1428882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934139" y="599212"/>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Wrap Up</a:t>
            </a:r>
          </a:p>
        </p:txBody>
      </p:sp>
      <p:sp>
        <p:nvSpPr>
          <p:cNvPr id="2" name="Content Placeholder 2">
            <a:extLst>
              <a:ext uri="{FF2B5EF4-FFF2-40B4-BE49-F238E27FC236}">
                <a16:creationId xmlns:a16="http://schemas.microsoft.com/office/drawing/2014/main" id="{29D5EC87-6FC5-CBB9-EAE3-0BEBF88939E4}"/>
              </a:ext>
            </a:extLst>
          </p:cNvPr>
          <p:cNvSpPr txBox="1">
            <a:spLocks/>
          </p:cNvSpPr>
          <p:nvPr/>
        </p:nvSpPr>
        <p:spPr bwMode="auto">
          <a:xfrm>
            <a:off x="228600" y="1443090"/>
            <a:ext cx="11405103" cy="256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Takeaways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Interactive maps are one of my favorite things in the world. You can communicate very complex dynamics very clearly by sharing a well made map</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Static maps also have their place. And with a few rounds of trial and error (and attention to detail), </a:t>
            </a:r>
            <a:r>
              <a:rPr lang="en-US" sz="2000" dirty="0" err="1">
                <a:latin typeface="Calibri" panose="020F0502020204030204" pitchFamily="34" charset="0"/>
                <a:cs typeface="Calibri" panose="020F0502020204030204" pitchFamily="34" charset="0"/>
              </a:rPr>
              <a:t>ggplot</a:t>
            </a:r>
            <a:r>
              <a:rPr lang="en-US" sz="2000" dirty="0">
                <a:latin typeface="Calibri" panose="020F0502020204030204" pitchFamily="34" charset="0"/>
                <a:cs typeface="Calibri" panose="020F0502020204030204" pitchFamily="34" charset="0"/>
              </a:rPr>
              <a:t> makes some fine maps</a:t>
            </a:r>
          </a:p>
        </p:txBody>
      </p:sp>
      <p:pic>
        <p:nvPicPr>
          <p:cNvPr id="4" name="Picture 2" descr="38 Hilariously Unhelpful Gems From Terrible Maps | Funny pictures, Funny  memes, Funny posts">
            <a:extLst>
              <a:ext uri="{FF2B5EF4-FFF2-40B4-BE49-F238E27FC236}">
                <a16:creationId xmlns:a16="http://schemas.microsoft.com/office/drawing/2014/main" id="{E8E0026F-070F-87F4-E325-DC3BA3C73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15" y="3750855"/>
            <a:ext cx="2071491" cy="25604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38 Hilariously Unhelpful Gems From Terrible Maps - Memebase - Funny Memes">
            <a:extLst>
              <a:ext uri="{FF2B5EF4-FFF2-40B4-BE49-F238E27FC236}">
                <a16:creationId xmlns:a16="http://schemas.microsoft.com/office/drawing/2014/main" id="{66C42FC9-4DA6-A80A-496A-4195E333E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979" y="3750208"/>
            <a:ext cx="2787610" cy="25611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24 Bad Maps That Will Definitely Never Come In Handy">
            <a:extLst>
              <a:ext uri="{FF2B5EF4-FFF2-40B4-BE49-F238E27FC236}">
                <a16:creationId xmlns:a16="http://schemas.microsoft.com/office/drawing/2014/main" id="{3823373C-A0E0-4CC6-322C-6361F4223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6892" y="4004207"/>
            <a:ext cx="3923674" cy="2053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925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490520" y="624227"/>
            <a:ext cx="7188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Acknowledgments</a:t>
            </a:r>
          </a:p>
        </p:txBody>
      </p:sp>
      <p:sp>
        <p:nvSpPr>
          <p:cNvPr id="3" name="TextBox 2">
            <a:extLst>
              <a:ext uri="{FF2B5EF4-FFF2-40B4-BE49-F238E27FC236}">
                <a16:creationId xmlns:a16="http://schemas.microsoft.com/office/drawing/2014/main" id="{B2E2928F-516E-F479-4F69-50F81E3BF191}"/>
              </a:ext>
            </a:extLst>
          </p:cNvPr>
          <p:cNvSpPr txBox="1"/>
          <p:nvPr/>
        </p:nvSpPr>
        <p:spPr>
          <a:xfrm>
            <a:off x="205244" y="1655414"/>
            <a:ext cx="5471279" cy="2246769"/>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 code troubleshooting</a:t>
            </a:r>
          </a:p>
          <a:p>
            <a:pPr marL="800100"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Dustin Shull, Ty Wagner, Becky Whiteash, Mark Hoger, Emma Jones</a:t>
            </a:r>
          </a:p>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5534821-C1D5-B45C-67AA-DD085567F8A2}"/>
              </a:ext>
            </a:extLst>
          </p:cNvPr>
          <p:cNvSpPr txBox="1"/>
          <p:nvPr/>
        </p:nvSpPr>
        <p:spPr>
          <a:xfrm>
            <a:off x="147769" y="3760491"/>
            <a:ext cx="3661604"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Questions/send me your cool R code: </a:t>
            </a:r>
            <a:r>
              <a:rPr lang="en-US" dirty="0">
                <a:latin typeface="Calibri" panose="020F0502020204030204" pitchFamily="34" charset="0"/>
                <a:cs typeface="Calibri" panose="020F0502020204030204" pitchFamily="34" charset="0"/>
                <a:hlinkClick r:id="rId3"/>
              </a:rPr>
              <a:t>mattheshan@pa.gov</a:t>
            </a:r>
            <a:r>
              <a:rPr lang="en-US" dirty="0">
                <a:latin typeface="Calibri" panose="020F0502020204030204" pitchFamily="34" charset="0"/>
                <a:cs typeface="Calibri" panose="020F0502020204030204" pitchFamily="34" charset="0"/>
              </a:rPr>
              <a:t> </a:t>
            </a:r>
          </a:p>
        </p:txBody>
      </p:sp>
      <p:sp>
        <p:nvSpPr>
          <p:cNvPr id="8" name="TextBox 7">
            <a:extLst>
              <a:ext uri="{FF2B5EF4-FFF2-40B4-BE49-F238E27FC236}">
                <a16:creationId xmlns:a16="http://schemas.microsoft.com/office/drawing/2014/main" id="{27004442-79E3-3A2D-EA2A-6224CC8C7341}"/>
              </a:ext>
            </a:extLst>
          </p:cNvPr>
          <p:cNvSpPr txBox="1"/>
          <p:nvPr/>
        </p:nvSpPr>
        <p:spPr>
          <a:xfrm>
            <a:off x="8703848" y="6050889"/>
            <a:ext cx="318606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Miners Run – a beautiful acidified stream</a:t>
            </a:r>
          </a:p>
        </p:txBody>
      </p:sp>
      <p:pic>
        <p:nvPicPr>
          <p:cNvPr id="9" name="Picture 8">
            <a:extLst>
              <a:ext uri="{FF2B5EF4-FFF2-40B4-BE49-F238E27FC236}">
                <a16:creationId xmlns:a16="http://schemas.microsoft.com/office/drawing/2014/main" id="{B693C5E5-514B-09ED-F865-0D8D2F579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3487" y="2105033"/>
            <a:ext cx="5933269" cy="3945856"/>
          </a:xfrm>
          <a:prstGeom prst="roundRect">
            <a:avLst/>
          </a:prstGeom>
        </p:spPr>
      </p:pic>
      <p:sp>
        <p:nvSpPr>
          <p:cNvPr id="10" name="TextBox 8">
            <a:extLst>
              <a:ext uri="{FF2B5EF4-FFF2-40B4-BE49-F238E27FC236}">
                <a16:creationId xmlns:a16="http://schemas.microsoft.com/office/drawing/2014/main" id="{B293A917-EBC8-E9D0-1F56-DC657EF12933}"/>
              </a:ext>
            </a:extLst>
          </p:cNvPr>
          <p:cNvSpPr txBox="1">
            <a:spLocks noChangeArrowheads="1"/>
          </p:cNvSpPr>
          <p:nvPr/>
        </p:nvSpPr>
        <p:spPr bwMode="auto">
          <a:xfrm>
            <a:off x="147769" y="5087938"/>
            <a:ext cx="5610235" cy="123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eaLnBrk="1" hangingPunct="1">
              <a:lnSpc>
                <a:spcPct val="107000"/>
              </a:lnSpc>
              <a:spcBef>
                <a:spcPct val="0"/>
              </a:spcBef>
              <a:spcAft>
                <a:spcPts val="800"/>
              </a:spcAft>
              <a:buFontTx/>
              <a:buNone/>
            </a:pPr>
            <a:r>
              <a:rPr lang="en-US" altLang="en-US" sz="1400" dirty="0">
                <a:latin typeface="Calibri" panose="020F0502020204030204" pitchFamily="34" charset="0"/>
                <a:cs typeface="Calibri" panose="020F0502020204030204" pitchFamily="34" charset="0"/>
              </a:rPr>
              <a:t>The Department of Environmental Protection’s mission is to protect Pennsylvania’s air, land and water resources and to provide for the health and safety of its residents and visitors, consistent with the rights and duties established under the Environmental Rights Amendment (Article 1, Section 27 of the Pennsylvania Constitution).</a:t>
            </a:r>
          </a:p>
        </p:txBody>
      </p:sp>
    </p:spTree>
    <p:extLst>
      <p:ext uri="{BB962C8B-B14F-4D97-AF65-F5344CB8AC3E}">
        <p14:creationId xmlns:p14="http://schemas.microsoft.com/office/powerpoint/2010/main" val="2278012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18435" name="TextBox 2">
            <a:extLst>
              <a:ext uri="{FF2B5EF4-FFF2-40B4-BE49-F238E27FC236}">
                <a16:creationId xmlns:a16="http://schemas.microsoft.com/office/drawing/2014/main" id="{DC79EA9E-277F-435E-FF85-D0DC2CA2FBB1}"/>
              </a:ext>
            </a:extLst>
          </p:cNvPr>
          <p:cNvSpPr txBox="1">
            <a:spLocks noChangeArrowheads="1"/>
          </p:cNvSpPr>
          <p:nvPr/>
        </p:nvSpPr>
        <p:spPr bwMode="auto">
          <a:xfrm>
            <a:off x="153909" y="1408616"/>
            <a:ext cx="11315732" cy="5048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marL="285750" indent="-285750" eaLnBrk="1" hangingPunct="1">
              <a:lnSpc>
                <a:spcPct val="107000"/>
              </a:lnSpc>
              <a:spcBef>
                <a:spcPct val="0"/>
              </a:spcBef>
              <a:spcAft>
                <a:spcPts val="800"/>
              </a:spcAft>
            </a:pPr>
            <a:r>
              <a:rPr lang="en-US" altLang="en-US" sz="2400" dirty="0">
                <a:latin typeface="Calibri" panose="020F0502020204030204" pitchFamily="34" charset="0"/>
                <a:cs typeface="Calibri" panose="020F0502020204030204" pitchFamily="34" charset="0"/>
              </a:rPr>
              <a:t>What is R?</a:t>
            </a:r>
          </a:p>
          <a:p>
            <a:pPr marL="1028700" lvl="1" eaLnBrk="1" hangingPunct="1">
              <a:lnSpc>
                <a:spcPct val="107000"/>
              </a:lnSpc>
              <a:spcBef>
                <a:spcPct val="0"/>
              </a:spcBef>
              <a:spcAft>
                <a:spcPts val="800"/>
              </a:spcAft>
            </a:pPr>
            <a:r>
              <a:rPr lang="en-US" altLang="en-US" sz="1800" dirty="0">
                <a:latin typeface="Calibri" panose="020F0502020204030204" pitchFamily="34" charset="0"/>
                <a:cs typeface="Calibri" panose="020F0502020204030204" pitchFamily="34" charset="0"/>
              </a:rPr>
              <a:t>R is a language and environment for statistical computing and graphics.</a:t>
            </a:r>
          </a:p>
          <a:p>
            <a:pPr marL="285750" indent="-285750" eaLnBrk="1" hangingPunct="1">
              <a:lnSpc>
                <a:spcPct val="107000"/>
              </a:lnSpc>
              <a:spcBef>
                <a:spcPct val="0"/>
              </a:spcBef>
              <a:spcAft>
                <a:spcPts val="800"/>
              </a:spcAft>
            </a:pPr>
            <a:r>
              <a:rPr lang="en-US" altLang="en-US" sz="2400" dirty="0">
                <a:latin typeface="Calibri" panose="020F0502020204030204" pitchFamily="34" charset="0"/>
                <a:cs typeface="Calibri" panose="020F0502020204030204" pitchFamily="34" charset="0"/>
              </a:rPr>
              <a:t>The R environment</a:t>
            </a:r>
          </a:p>
          <a:p>
            <a:pPr marL="1028700" lvl="1" eaLnBrk="1" hangingPunct="1">
              <a:lnSpc>
                <a:spcPct val="107000"/>
              </a:lnSpc>
              <a:spcBef>
                <a:spcPct val="0"/>
              </a:spcBef>
              <a:spcAft>
                <a:spcPts val="800"/>
              </a:spcAft>
            </a:pPr>
            <a:r>
              <a:rPr lang="en-US" altLang="en-US" sz="1800" dirty="0">
                <a:latin typeface="Calibri" panose="020F0502020204030204" pitchFamily="34" charset="0"/>
                <a:cs typeface="Calibri" panose="020F0502020204030204" pitchFamily="34" charset="0"/>
              </a:rPr>
              <a:t>R is an integrated suite of software facilities for data manipulation, calculation and graphical display. It includes:</a:t>
            </a:r>
          </a:p>
          <a:p>
            <a:pPr marL="1428750" lvl="2"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an effective data handling and storage facility,</a:t>
            </a:r>
          </a:p>
          <a:p>
            <a:pPr marL="1428750" lvl="2"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a suite of operators for calculations on arrays, in particular matrices,</a:t>
            </a:r>
          </a:p>
          <a:p>
            <a:pPr marL="1428750" lvl="2"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a large, coherent, integrated collection of intermediate tools for data analysis,</a:t>
            </a:r>
          </a:p>
          <a:p>
            <a:pPr marL="1428750" lvl="2"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graphical facilities for data analysis and display either on-screen or on hardcopy, and</a:t>
            </a:r>
          </a:p>
          <a:p>
            <a:pPr marL="1428750" lvl="2" eaLnBrk="1" hangingPunct="1">
              <a:lnSpc>
                <a:spcPct val="107000"/>
              </a:lnSpc>
              <a:spcBef>
                <a:spcPct val="0"/>
              </a:spcBef>
              <a:spcAft>
                <a:spcPts val="800"/>
              </a:spcAft>
            </a:pPr>
            <a:r>
              <a:rPr lang="en-US" altLang="en-US" sz="1600" dirty="0">
                <a:latin typeface="Calibri" panose="020F0502020204030204" pitchFamily="34" charset="0"/>
                <a:cs typeface="Calibri" panose="020F0502020204030204" pitchFamily="34" charset="0"/>
              </a:rPr>
              <a:t>a well-developed, simple and effective programming language which includes conditionals, loops, user-defined recursive functions and input and output facilities.</a:t>
            </a:r>
          </a:p>
          <a:p>
            <a:pPr marL="285750" indent="-285750" eaLnBrk="1" hangingPunct="1">
              <a:lnSpc>
                <a:spcPct val="107000"/>
              </a:lnSpc>
              <a:spcBef>
                <a:spcPct val="0"/>
              </a:spcBef>
              <a:spcAft>
                <a:spcPts val="800"/>
              </a:spcAft>
            </a:pPr>
            <a:r>
              <a:rPr lang="en-US" altLang="en-US" sz="2400" dirty="0">
                <a:latin typeface="Calibri" panose="020F0502020204030204" pitchFamily="34" charset="0"/>
                <a:cs typeface="Calibri" panose="020F0502020204030204" pitchFamily="34" charset="0"/>
              </a:rPr>
              <a:t>TLDR: R can handle your database querying, data wrangling, cleaning, statistical, reporting, and geospatial problems!</a:t>
            </a:r>
          </a:p>
        </p:txBody>
      </p:sp>
      <p:sp>
        <p:nvSpPr>
          <p:cNvPr id="2" name="TextBox 1">
            <a:extLst>
              <a:ext uri="{FF2B5EF4-FFF2-40B4-BE49-F238E27FC236}">
                <a16:creationId xmlns:a16="http://schemas.microsoft.com/office/drawing/2014/main" id="{2C2B2539-5186-C563-D4AD-57D7DCC7F5B3}"/>
              </a:ext>
            </a:extLst>
          </p:cNvPr>
          <p:cNvSpPr txBox="1"/>
          <p:nvPr/>
        </p:nvSpPr>
        <p:spPr>
          <a:xfrm>
            <a:off x="7302090" y="6081234"/>
            <a:ext cx="457471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Source: </a:t>
            </a:r>
            <a:r>
              <a:rPr lang="en-US" dirty="0">
                <a:latin typeface="Calibri" panose="020F0502020204030204" pitchFamily="34" charset="0"/>
                <a:cs typeface="Calibri" panose="020F0502020204030204" pitchFamily="34" charset="0"/>
                <a:hlinkClick r:id="rId3"/>
              </a:rPr>
              <a:t>https://www.r-project.org/about.html</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571919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18435" name="TextBox 2">
            <a:extLst>
              <a:ext uri="{FF2B5EF4-FFF2-40B4-BE49-F238E27FC236}">
                <a16:creationId xmlns:a16="http://schemas.microsoft.com/office/drawing/2014/main" id="{DC79EA9E-277F-435E-FF85-D0DC2CA2FBB1}"/>
              </a:ext>
            </a:extLst>
          </p:cNvPr>
          <p:cNvSpPr txBox="1">
            <a:spLocks noChangeArrowheads="1"/>
          </p:cNvSpPr>
          <p:nvPr/>
        </p:nvSpPr>
        <p:spPr bwMode="auto">
          <a:xfrm>
            <a:off x="162962" y="1707380"/>
            <a:ext cx="11315732" cy="269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marL="285750" indent="-285750" eaLnBrk="1" hangingPunct="1">
              <a:lnSpc>
                <a:spcPct val="107000"/>
              </a:lnSpc>
              <a:spcBef>
                <a:spcPct val="0"/>
              </a:spcBef>
              <a:spcAft>
                <a:spcPts val="800"/>
              </a:spcAft>
            </a:pPr>
            <a:r>
              <a:rPr lang="en-US" altLang="en-US" sz="2400" dirty="0">
                <a:latin typeface="Calibri" panose="020F0502020204030204" pitchFamily="34" charset="0"/>
                <a:cs typeface="Calibri" panose="020F0502020204030204" pitchFamily="34" charset="0"/>
              </a:rPr>
              <a:t>Why use R?</a:t>
            </a:r>
          </a:p>
          <a:p>
            <a:pPr marL="1028700" lvl="1"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automation: repeat tasks avoiding boredom and mistakes</a:t>
            </a:r>
          </a:p>
          <a:p>
            <a:pPr marL="1028700" lvl="1"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flexibility: tweak analyses or create new ones</a:t>
            </a:r>
          </a:p>
          <a:p>
            <a:pPr marL="1028700" lvl="1"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incredible functionality</a:t>
            </a:r>
          </a:p>
          <a:p>
            <a:pPr marL="1028700" lvl="1" eaLnBrk="1" hangingPunct="1">
              <a:lnSpc>
                <a:spcPct val="107000"/>
              </a:lnSpc>
              <a:spcBef>
                <a:spcPct val="0"/>
              </a:spcBef>
              <a:spcAft>
                <a:spcPts val="800"/>
              </a:spcAft>
            </a:pPr>
            <a:r>
              <a:rPr lang="en-US" altLang="en-US" sz="2000" dirty="0">
                <a:latin typeface="Calibri" panose="020F0502020204030204" pitchFamily="34" charset="0"/>
                <a:cs typeface="Calibri" panose="020F0502020204030204" pitchFamily="34" charset="0"/>
              </a:rPr>
              <a:t>reproducibility!</a:t>
            </a:r>
          </a:p>
          <a:p>
            <a:pPr marL="285750" indent="-285750" eaLnBrk="1" hangingPunct="1">
              <a:lnSpc>
                <a:spcPct val="107000"/>
              </a:lnSpc>
              <a:spcBef>
                <a:spcPct val="0"/>
              </a:spcBef>
              <a:spcAft>
                <a:spcPts val="800"/>
              </a:spcAft>
            </a:pPr>
            <a:endParaRPr lang="en-US"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4990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pic>
        <p:nvPicPr>
          <p:cNvPr id="3" name="Picture 2" descr="Learning curve for a game but also for Linux : r/linuxmemes">
            <a:extLst>
              <a:ext uri="{FF2B5EF4-FFF2-40B4-BE49-F238E27FC236}">
                <a16:creationId xmlns:a16="http://schemas.microsoft.com/office/drawing/2014/main" id="{4AE287E2-84F9-B6BB-D652-C996A57D8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80" y="1372402"/>
            <a:ext cx="4649538" cy="438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5FFBC2-0666-BF1E-1E9E-0890B9EC4C5E}"/>
              </a:ext>
            </a:extLst>
          </p:cNvPr>
          <p:cNvSpPr txBox="1"/>
          <p:nvPr/>
        </p:nvSpPr>
        <p:spPr>
          <a:xfrm>
            <a:off x="161061" y="6081233"/>
            <a:ext cx="776225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Source: </a:t>
            </a:r>
            <a:r>
              <a:rPr lang="en-US" dirty="0">
                <a:latin typeface="Calibri" panose="020F0502020204030204" pitchFamily="34" charset="0"/>
                <a:cs typeface="Calibri" panose="020F0502020204030204" pitchFamily="34" charset="0"/>
                <a:hlinkClick r:id="rId4"/>
              </a:rPr>
              <a:t>https://www.r-bloggers.com/2021/07/the-myth-of-the-r-learning-curve/</a:t>
            </a:r>
            <a:r>
              <a:rPr lang="en-US" dirty="0">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589154B5-1B67-783F-146E-8B10100CF26D}"/>
              </a:ext>
            </a:extLst>
          </p:cNvPr>
          <p:cNvSpPr/>
          <p:nvPr/>
        </p:nvSpPr>
        <p:spPr>
          <a:xfrm>
            <a:off x="654637" y="1699470"/>
            <a:ext cx="6311005" cy="1200329"/>
          </a:xfrm>
          <a:prstGeom prst="rect">
            <a:avLst/>
          </a:prstGeom>
        </p:spPr>
        <p:txBody>
          <a:bodyPr wrap="square">
            <a:spAutoFit/>
          </a:bodyPr>
          <a:lstStyle/>
          <a:p>
            <a:r>
              <a:rPr lang="en-US" b="1" i="1" dirty="0">
                <a:solidFill>
                  <a:srgbClr val="000000"/>
                </a:solidFill>
                <a:latin typeface="Calibri" panose="020F0502020204030204" pitchFamily="34" charset="0"/>
                <a:cs typeface="Calibri" panose="020F0502020204030204" pitchFamily="34" charset="0"/>
              </a:rPr>
              <a:t>First</a:t>
            </a:r>
            <a:r>
              <a:rPr lang="en-US" i="1" dirty="0">
                <a:solidFill>
                  <a:srgbClr val="000000"/>
                </a:solidFill>
                <a:latin typeface="Calibri" panose="020F0502020204030204" pitchFamily="34" charset="0"/>
                <a:cs typeface="Calibri" panose="020F0502020204030204" pitchFamily="34" charset="0"/>
              </a:rPr>
              <a:t>, teaching R is often confounded with teaching statistics. Pick one (preferably R first), and then move on to the other.</a:t>
            </a:r>
          </a:p>
          <a:p>
            <a:r>
              <a:rPr lang="en-US" i="1" dirty="0">
                <a:solidFill>
                  <a:srgbClr val="000000"/>
                </a:solidFill>
                <a:latin typeface="Calibri" panose="020F0502020204030204" pitchFamily="34" charset="0"/>
                <a:cs typeface="Calibri" panose="020F0502020204030204" pitchFamily="34" charset="0"/>
              </a:rPr>
              <a:t>  </a:t>
            </a:r>
            <a:r>
              <a:rPr lang="en-US" i="1" dirty="0">
                <a:solidFill>
                  <a:srgbClr val="000000"/>
                </a:solidFill>
                <a:highlight>
                  <a:srgbClr val="FFFF00"/>
                </a:highlight>
                <a:latin typeface="Calibri" panose="020F0502020204030204" pitchFamily="34" charset="0"/>
                <a:cs typeface="Calibri" panose="020F0502020204030204" pitchFamily="34" charset="0"/>
              </a:rPr>
              <a:t>- I’m teaching both geospatial techniques and R in four hours today (sorry)</a:t>
            </a:r>
            <a:endParaRPr lang="en-US" dirty="0">
              <a:highlight>
                <a:srgbClr val="FFFF00"/>
              </a:highlight>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B9A615-B644-4050-6955-97D826050F8F}"/>
              </a:ext>
            </a:extLst>
          </p:cNvPr>
          <p:cNvSpPr/>
          <p:nvPr/>
        </p:nvSpPr>
        <p:spPr>
          <a:xfrm>
            <a:off x="667222" y="3216124"/>
            <a:ext cx="6285837" cy="2031325"/>
          </a:xfrm>
          <a:prstGeom prst="rect">
            <a:avLst/>
          </a:prstGeom>
        </p:spPr>
        <p:txBody>
          <a:bodyPr wrap="square">
            <a:spAutoFit/>
          </a:bodyPr>
          <a:lstStyle/>
          <a:p>
            <a:r>
              <a:rPr lang="en-US" b="1" i="1" dirty="0">
                <a:solidFill>
                  <a:srgbClr val="000000"/>
                </a:solidFill>
                <a:latin typeface="Calibri" panose="020F0502020204030204" pitchFamily="34" charset="0"/>
                <a:cs typeface="Calibri" panose="020F0502020204030204" pitchFamily="34" charset="0"/>
              </a:rPr>
              <a:t>Second</a:t>
            </a:r>
            <a:r>
              <a:rPr lang="en-US" i="1" dirty="0">
                <a:solidFill>
                  <a:srgbClr val="000000"/>
                </a:solidFill>
                <a:latin typeface="Calibri" panose="020F0502020204030204" pitchFamily="34" charset="0"/>
                <a:cs typeface="Calibri" panose="020F0502020204030204" pitchFamily="34" charset="0"/>
              </a:rPr>
              <a:t>, start by only teaching the most essential and important functions first. Don’t overwhelm your students with all the functions they might ever need to know. And if you know two ways to do the same thing? Just pick one.</a:t>
            </a:r>
          </a:p>
          <a:p>
            <a:r>
              <a:rPr lang="en-US" i="1" dirty="0">
                <a:solidFill>
                  <a:srgbClr val="000000"/>
                </a:solidFill>
                <a:latin typeface="Calibri" panose="020F0502020204030204" pitchFamily="34" charset="0"/>
                <a:cs typeface="Calibri" panose="020F0502020204030204" pitchFamily="34" charset="0"/>
              </a:rPr>
              <a:t>  </a:t>
            </a:r>
            <a:r>
              <a:rPr lang="en-US" i="1" dirty="0">
                <a:solidFill>
                  <a:srgbClr val="000000"/>
                </a:solidFill>
                <a:highlight>
                  <a:srgbClr val="FFFF00"/>
                </a:highlight>
                <a:latin typeface="Calibri" panose="020F0502020204030204" pitchFamily="34" charset="0"/>
                <a:cs typeface="Calibri" panose="020F0502020204030204" pitchFamily="34" charset="0"/>
              </a:rPr>
              <a:t>- tried to strike a balance here, focusing on only the most commonly used sf functions, wrapping it into a tangible example workflow</a:t>
            </a:r>
            <a:endParaRPr lang="en-US"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603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pic>
        <p:nvPicPr>
          <p:cNvPr id="2" name="Picture 4" descr="R (programming language) - Wikipedia">
            <a:extLst>
              <a:ext uri="{FF2B5EF4-FFF2-40B4-BE49-F238E27FC236}">
                <a16:creationId xmlns:a16="http://schemas.microsoft.com/office/drawing/2014/main" id="{AE58FB2E-E719-1D55-6837-5C1D2555A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186" y="1466156"/>
            <a:ext cx="2428875"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troduction to R, RStudio IDE &amp; GitHub | Machine Learning in Engineering @  TUHH">
            <a:extLst>
              <a:ext uri="{FF2B5EF4-FFF2-40B4-BE49-F238E27FC236}">
                <a16:creationId xmlns:a16="http://schemas.microsoft.com/office/drawing/2014/main" id="{B69F9B4F-4584-2807-CA4C-B1B0067A3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585" y="1612536"/>
            <a:ext cx="4953000" cy="17395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GM 6.6L Duramax LB7 Remanufacture Long block Engine">
            <a:extLst>
              <a:ext uri="{FF2B5EF4-FFF2-40B4-BE49-F238E27FC236}">
                <a16:creationId xmlns:a16="http://schemas.microsoft.com/office/drawing/2014/main" id="{4DD12035-5F5D-D007-CED6-73D9184FF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2672" y="352355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Building the Perfect Dashboard | Amazee Metrics">
            <a:extLst>
              <a:ext uri="{FF2B5EF4-FFF2-40B4-BE49-F238E27FC236}">
                <a16:creationId xmlns:a16="http://schemas.microsoft.com/office/drawing/2014/main" id="{62CF8465-6099-F0A1-15D8-9BBA0E444A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4586" y="3516662"/>
            <a:ext cx="3952875" cy="17686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72A1C65-39B2-B6FD-7436-FCE4EBE74758}"/>
              </a:ext>
            </a:extLst>
          </p:cNvPr>
          <p:cNvSpPr txBox="1"/>
          <p:nvPr/>
        </p:nvSpPr>
        <p:spPr>
          <a:xfrm>
            <a:off x="2835800" y="5961956"/>
            <a:ext cx="156164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is the engine</a:t>
            </a:r>
          </a:p>
        </p:txBody>
      </p:sp>
      <p:sp>
        <p:nvSpPr>
          <p:cNvPr id="11" name="TextBox 10">
            <a:extLst>
              <a:ext uri="{FF2B5EF4-FFF2-40B4-BE49-F238E27FC236}">
                <a16:creationId xmlns:a16="http://schemas.microsoft.com/office/drawing/2014/main" id="{B44485BD-FE05-0F05-EDC7-F97531F01885}"/>
              </a:ext>
            </a:extLst>
          </p:cNvPr>
          <p:cNvSpPr txBox="1"/>
          <p:nvPr/>
        </p:nvSpPr>
        <p:spPr>
          <a:xfrm>
            <a:off x="7126586" y="5760479"/>
            <a:ext cx="3073342"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Studio is the dashboard, plus</a:t>
            </a:r>
          </a:p>
          <a:p>
            <a:r>
              <a:rPr lang="en-US" dirty="0">
                <a:latin typeface="Calibri" panose="020F0502020204030204" pitchFamily="34" charset="0"/>
                <a:cs typeface="Calibri" panose="020F0502020204030204" pitchFamily="34" charset="0"/>
              </a:rPr>
              <a:t>bells, whistles, </a:t>
            </a:r>
            <a:r>
              <a:rPr lang="en-US" dirty="0" err="1">
                <a:latin typeface="Calibri" panose="020F0502020204030204" pitchFamily="34" charset="0"/>
                <a:cs typeface="Calibri" panose="020F0502020204030204" pitchFamily="34" charset="0"/>
              </a:rPr>
              <a:t>etc</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725820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3" name="Content Placeholder 2">
            <a:extLst>
              <a:ext uri="{FF2B5EF4-FFF2-40B4-BE49-F238E27FC236}">
                <a16:creationId xmlns:a16="http://schemas.microsoft.com/office/drawing/2014/main" id="{565158B8-5CD6-5A08-5FEE-47212849C935}"/>
              </a:ext>
            </a:extLst>
          </p:cNvPr>
          <p:cNvSpPr txBox="1">
            <a:spLocks/>
          </p:cNvSpPr>
          <p:nvPr/>
        </p:nvSpPr>
        <p:spPr bwMode="auto">
          <a:xfrm>
            <a:off x="1939705" y="1619406"/>
            <a:ext cx="8534399" cy="375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latin typeface="Calibri" panose="020F0502020204030204" pitchFamily="34" charset="0"/>
                <a:cs typeface="Calibri" panose="020F0502020204030204" pitchFamily="34" charset="0"/>
              </a:rPr>
              <a:t>First some ground rules</a:t>
            </a:r>
          </a:p>
          <a:p>
            <a:pPr lvl="1" eaLnBrk="1" hangingPunct="1">
              <a:buFont typeface="Arial" charset="0"/>
              <a:buChar char="•"/>
              <a:defRPr/>
            </a:pPr>
            <a:r>
              <a:rPr lang="en-US" sz="2200" dirty="0">
                <a:latin typeface="Calibri" panose="020F0502020204030204" pitchFamily="34" charset="0"/>
                <a:cs typeface="Calibri" panose="020F0502020204030204" pitchFamily="34" charset="0"/>
              </a:rPr>
              <a:t>Create a project</a:t>
            </a:r>
          </a:p>
        </p:txBody>
      </p:sp>
      <p:pic>
        <p:nvPicPr>
          <p:cNvPr id="4" name="Picture 2" descr="Basic Structure">
            <a:extLst>
              <a:ext uri="{FF2B5EF4-FFF2-40B4-BE49-F238E27FC236}">
                <a16:creationId xmlns:a16="http://schemas.microsoft.com/office/drawing/2014/main" id="{C1B707BB-1D52-C94F-0BE5-A04F06A40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785" y="1486731"/>
            <a:ext cx="3509922" cy="4238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8BD1A0-02CA-3C8C-226E-EAD128AC3BD1}"/>
              </a:ext>
            </a:extLst>
          </p:cNvPr>
          <p:cNvSpPr txBox="1"/>
          <p:nvPr/>
        </p:nvSpPr>
        <p:spPr>
          <a:xfrm>
            <a:off x="-14864" y="5418714"/>
            <a:ext cx="6221768" cy="923330"/>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Recommended reading: </a:t>
            </a:r>
          </a:p>
          <a:p>
            <a:r>
              <a:rPr lang="en-US" dirty="0">
                <a:latin typeface="Calibri" panose="020F0502020204030204" pitchFamily="34" charset="0"/>
                <a:cs typeface="Calibri" panose="020F0502020204030204" pitchFamily="34" charset="0"/>
                <a:hlinkClick r:id="rId4"/>
              </a:rPr>
              <a:t>https://r4ds.had.co.nz/workflow-projects.html</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hlinkClick r:id="rId5"/>
              </a:rPr>
              <a:t>https://www.tidyverse.org/blog/2017/12/workflow-vs-script/</a:t>
            </a:r>
            <a:r>
              <a:rPr lang="en-US" dirty="0">
                <a:latin typeface="Calibri" panose="020F0502020204030204" pitchFamily="34" charset="0"/>
                <a:cs typeface="Calibri" panose="020F0502020204030204" pitchFamily="34" charset="0"/>
              </a:rPr>
              <a:t> </a:t>
            </a:r>
          </a:p>
        </p:txBody>
      </p:sp>
      <p:pic>
        <p:nvPicPr>
          <p:cNvPr id="6" name="Picture 5">
            <a:extLst>
              <a:ext uri="{FF2B5EF4-FFF2-40B4-BE49-F238E27FC236}">
                <a16:creationId xmlns:a16="http://schemas.microsoft.com/office/drawing/2014/main" id="{8E56C2C8-79AC-AF86-986C-9B8E2393E101}"/>
              </a:ext>
            </a:extLst>
          </p:cNvPr>
          <p:cNvPicPr>
            <a:picLocks noChangeAspect="1"/>
          </p:cNvPicPr>
          <p:nvPr/>
        </p:nvPicPr>
        <p:blipFill>
          <a:blip r:embed="rId6"/>
          <a:stretch>
            <a:fillRect/>
          </a:stretch>
        </p:blipFill>
        <p:spPr>
          <a:xfrm>
            <a:off x="1711105" y="2672824"/>
            <a:ext cx="5189665" cy="2565770"/>
          </a:xfrm>
          <a:prstGeom prst="rect">
            <a:avLst/>
          </a:prstGeom>
        </p:spPr>
      </p:pic>
    </p:spTree>
    <p:extLst>
      <p:ext uri="{BB962C8B-B14F-4D97-AF65-F5344CB8AC3E}">
        <p14:creationId xmlns:p14="http://schemas.microsoft.com/office/powerpoint/2010/main" val="1525865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2" name="Content Placeholder 2">
            <a:extLst>
              <a:ext uri="{FF2B5EF4-FFF2-40B4-BE49-F238E27FC236}">
                <a16:creationId xmlns:a16="http://schemas.microsoft.com/office/drawing/2014/main" id="{D44FC5C2-82B5-C603-B853-9ADA14379097}"/>
              </a:ext>
            </a:extLst>
          </p:cNvPr>
          <p:cNvSpPr txBox="1">
            <a:spLocks/>
          </p:cNvSpPr>
          <p:nvPr/>
        </p:nvSpPr>
        <p:spPr bwMode="auto">
          <a:xfrm>
            <a:off x="771808" y="1648403"/>
            <a:ext cx="8534399" cy="225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400" dirty="0">
                <a:latin typeface="Calibri" panose="020F0502020204030204" pitchFamily="34" charset="0"/>
                <a:cs typeface="Calibri" panose="020F0502020204030204" pitchFamily="34" charset="0"/>
              </a:rPr>
              <a:t>First some ground rules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Learn your keyboards shortcuts.</a:t>
            </a:r>
          </a:p>
          <a:p>
            <a:pPr lvl="1" eaLnBrk="1" hangingPunct="1">
              <a:buFont typeface="Arial" charset="0"/>
              <a:buChar char="•"/>
              <a:defRPr/>
            </a:pPr>
            <a:r>
              <a:rPr lang="en-US" sz="2000" dirty="0">
                <a:latin typeface="Calibri" panose="020F0502020204030204" pitchFamily="34" charset="0"/>
                <a:cs typeface="Calibri" panose="020F0502020204030204" pitchFamily="34" charset="0"/>
              </a:rPr>
              <a:t>Do you know how annoying it is to type &lt;- or %&gt;% ??? </a:t>
            </a:r>
          </a:p>
          <a:p>
            <a:pPr lvl="1" eaLnBrk="1" hangingPunct="1">
              <a:buFont typeface="Arial" charset="0"/>
              <a:buChar char="•"/>
              <a:defRPr/>
            </a:pPr>
            <a:endParaRPr lang="en-US" sz="800" dirty="0">
              <a:latin typeface="Calibri" panose="020F0502020204030204" pitchFamily="34" charset="0"/>
              <a:cs typeface="Calibri" panose="020F0502020204030204" pitchFamily="34" charset="0"/>
            </a:endParaRPr>
          </a:p>
          <a:p>
            <a:pPr lvl="1" eaLnBrk="1" hangingPunct="1">
              <a:buFont typeface="Arial" charset="0"/>
              <a:buChar char="•"/>
              <a:defRPr/>
            </a:pPr>
            <a:r>
              <a:rPr lang="en-US" sz="2400" b="1" i="1" dirty="0">
                <a:latin typeface="Calibri" panose="020F0502020204030204" pitchFamily="34" charset="0"/>
                <a:cs typeface="Calibri" panose="020F0502020204030204" pitchFamily="34" charset="0"/>
              </a:rPr>
              <a:t>Tools → Keyboard Shortcuts Help</a:t>
            </a:r>
          </a:p>
          <a:p>
            <a:pPr lvl="1" eaLnBrk="1" hangingPunct="1">
              <a:buFont typeface="Arial" charset="0"/>
              <a:buChar char="•"/>
              <a:defRPr/>
            </a:pPr>
            <a:endParaRPr lang="en-US" sz="800" b="1" i="1" dirty="0">
              <a:latin typeface="Calibri" panose="020F0502020204030204" pitchFamily="34" charset="0"/>
              <a:cs typeface="Calibri" panose="020F0502020204030204" pitchFamily="34" charset="0"/>
            </a:endParaRPr>
          </a:p>
          <a:p>
            <a:pPr eaLnBrk="1" hangingPunct="1">
              <a:buFont typeface="Arial" charset="0"/>
              <a:buChar char="•"/>
              <a:defRPr/>
            </a:pPr>
            <a:r>
              <a:rPr lang="en-US" sz="2000" dirty="0">
                <a:latin typeface="Calibri" panose="020F0502020204030204" pitchFamily="34" charset="0"/>
                <a:cs typeface="Calibri" panose="020F0502020204030204" pitchFamily="34" charset="0"/>
              </a:rPr>
              <a:t>Alt + - = &lt;-</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shift + m = %&gt;%</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shift + c = #</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I = indent</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c = COPY</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v = PASTE</a:t>
            </a:r>
          </a:p>
          <a:p>
            <a:pPr eaLnBrk="1" hangingPunct="1">
              <a:buFont typeface="Arial" charset="0"/>
              <a:buChar char="•"/>
              <a:defRPr/>
            </a:pPr>
            <a:r>
              <a:rPr lang="en-US" sz="2000" dirty="0">
                <a:latin typeface="Calibri" panose="020F0502020204030204" pitchFamily="34" charset="0"/>
                <a:cs typeface="Calibri" panose="020F0502020204030204" pitchFamily="34" charset="0"/>
              </a:rPr>
              <a:t>Ctrl + shift + r = new section</a:t>
            </a:r>
          </a:p>
          <a:p>
            <a:pPr eaLnBrk="1" hangingPunct="1">
              <a:buFont typeface="Arial" charset="0"/>
              <a:buChar char="•"/>
              <a:defRPr/>
            </a:pPr>
            <a:endParaRPr lang="en-US" sz="20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45B8714-DC78-3960-EDE4-7F6D12022EEB}"/>
              </a:ext>
            </a:extLst>
          </p:cNvPr>
          <p:cNvPicPr>
            <a:picLocks noChangeAspect="1"/>
          </p:cNvPicPr>
          <p:nvPr/>
        </p:nvPicPr>
        <p:blipFill>
          <a:blip r:embed="rId3"/>
          <a:stretch>
            <a:fillRect/>
          </a:stretch>
        </p:blipFill>
        <p:spPr>
          <a:xfrm>
            <a:off x="6946272" y="3572516"/>
            <a:ext cx="5105400" cy="2738802"/>
          </a:xfrm>
          <a:prstGeom prst="rect">
            <a:avLst/>
          </a:prstGeom>
        </p:spPr>
      </p:pic>
    </p:spTree>
    <p:extLst>
      <p:ext uri="{BB962C8B-B14F-4D97-AF65-F5344CB8AC3E}">
        <p14:creationId xmlns:p14="http://schemas.microsoft.com/office/powerpoint/2010/main" val="2213865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extBox 11">
            <a:extLst>
              <a:ext uri="{FF2B5EF4-FFF2-40B4-BE49-F238E27FC236}">
                <a16:creationId xmlns:a16="http://schemas.microsoft.com/office/drawing/2014/main" id="{FE26240B-2C73-1615-7DDA-7F558A47CF05}"/>
              </a:ext>
            </a:extLst>
          </p:cNvPr>
          <p:cNvSpPr txBox="1">
            <a:spLocks noChangeArrowheads="1"/>
          </p:cNvSpPr>
          <p:nvPr/>
        </p:nvSpPr>
        <p:spPr bwMode="auto">
          <a:xfrm>
            <a:off x="4237933" y="546682"/>
            <a:ext cx="7370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4000" b="1" dirty="0">
                <a:solidFill>
                  <a:srgbClr val="001832"/>
                </a:solidFill>
                <a:latin typeface="Aharoni" panose="02010803020104030203" pitchFamily="2" charset="-79"/>
                <a:cs typeface="Aharoni" panose="02010803020104030203" pitchFamily="2" charset="-79"/>
              </a:rPr>
              <a:t>Introduction</a:t>
            </a:r>
          </a:p>
        </p:txBody>
      </p:sp>
      <p:sp>
        <p:nvSpPr>
          <p:cNvPr id="3" name="Content Placeholder 2">
            <a:extLst>
              <a:ext uri="{FF2B5EF4-FFF2-40B4-BE49-F238E27FC236}">
                <a16:creationId xmlns:a16="http://schemas.microsoft.com/office/drawing/2014/main" id="{8C1AEDCE-153E-722F-23C8-7A678554D694}"/>
              </a:ext>
            </a:extLst>
          </p:cNvPr>
          <p:cNvSpPr txBox="1">
            <a:spLocks/>
          </p:cNvSpPr>
          <p:nvPr/>
        </p:nvSpPr>
        <p:spPr bwMode="auto">
          <a:xfrm>
            <a:off x="174279" y="1505536"/>
            <a:ext cx="11434417" cy="187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charset="0"/>
              <a:buChar char="•"/>
              <a:defRPr/>
            </a:pPr>
            <a:r>
              <a:rPr lang="en-US" sz="2600" dirty="0"/>
              <a:t>First some ground rules</a:t>
            </a:r>
          </a:p>
          <a:p>
            <a:pPr lvl="1" eaLnBrk="1" hangingPunct="1">
              <a:buFont typeface="Arial" charset="0"/>
              <a:buChar char="•"/>
              <a:defRPr/>
            </a:pPr>
            <a:r>
              <a:rPr lang="en-US" sz="2200" dirty="0"/>
              <a:t>Today we will follow tidy coding principles</a:t>
            </a:r>
          </a:p>
          <a:p>
            <a:pPr lvl="1" eaLnBrk="1" hangingPunct="1">
              <a:buFont typeface="Arial" charset="0"/>
              <a:buChar char="•"/>
              <a:defRPr/>
            </a:pPr>
            <a:r>
              <a:rPr lang="en-US" sz="2200" dirty="0"/>
              <a:t>Our code will be </a:t>
            </a:r>
            <a:r>
              <a:rPr lang="en-US" sz="2200" b="1" i="1" dirty="0"/>
              <a:t>human centered, consistent, composable, and inclusive</a:t>
            </a:r>
            <a:endParaRPr lang="en-US" b="1" i="1" dirty="0"/>
          </a:p>
          <a:p>
            <a:pPr lvl="1" eaLnBrk="1" hangingPunct="1">
              <a:buFont typeface="Arial" charset="0"/>
              <a:buChar char="•"/>
              <a:defRPr/>
            </a:pPr>
            <a:endParaRPr lang="en-US" sz="2200" b="1" i="1" dirty="0"/>
          </a:p>
        </p:txBody>
      </p:sp>
      <p:sp>
        <p:nvSpPr>
          <p:cNvPr id="4" name="Rectangle 3">
            <a:extLst>
              <a:ext uri="{FF2B5EF4-FFF2-40B4-BE49-F238E27FC236}">
                <a16:creationId xmlns:a16="http://schemas.microsoft.com/office/drawing/2014/main" id="{39E00498-40EC-5930-F998-B83DB4953C7B}"/>
              </a:ext>
            </a:extLst>
          </p:cNvPr>
          <p:cNvSpPr/>
          <p:nvPr/>
        </p:nvSpPr>
        <p:spPr>
          <a:xfrm>
            <a:off x="6097509" y="3079664"/>
            <a:ext cx="4857184" cy="923330"/>
          </a:xfrm>
          <a:prstGeom prst="rect">
            <a:avLst/>
          </a:prstGeom>
          <a:ln>
            <a:solidFill>
              <a:schemeClr val="tx1"/>
            </a:solidFill>
          </a:ln>
        </p:spPr>
        <p:txBody>
          <a:bodyPr wrap="square">
            <a:spAutoFit/>
          </a:bodyPr>
          <a:lstStyle/>
          <a:p>
            <a:r>
              <a:rPr lang="en-US" dirty="0">
                <a:solidFill>
                  <a:srgbClr val="373A3C"/>
                </a:solidFill>
                <a:latin typeface="Source Sans Pro" panose="020B0503030403020204" pitchFamily="34" charset="0"/>
              </a:rPr>
              <a:t>solve complex problems by breaking them down into small pieces, supporting a rapid cycle of exploratory iteration to find the best solution.</a:t>
            </a:r>
            <a:endParaRPr lang="en-US" dirty="0"/>
          </a:p>
        </p:txBody>
      </p:sp>
      <p:cxnSp>
        <p:nvCxnSpPr>
          <p:cNvPr id="5" name="Straight Arrow Connector 4">
            <a:extLst>
              <a:ext uri="{FF2B5EF4-FFF2-40B4-BE49-F238E27FC236}">
                <a16:creationId xmlns:a16="http://schemas.microsoft.com/office/drawing/2014/main" id="{1787BA60-F05A-B566-BA8D-6F998D1FB33A}"/>
              </a:ext>
            </a:extLst>
          </p:cNvPr>
          <p:cNvCxnSpPr>
            <a:cxnSpLocks/>
          </p:cNvCxnSpPr>
          <p:nvPr/>
        </p:nvCxnSpPr>
        <p:spPr>
          <a:xfrm>
            <a:off x="7767873" y="2697933"/>
            <a:ext cx="253497" cy="3817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642E763-63FF-F719-4925-B94B12369768}"/>
              </a:ext>
            </a:extLst>
          </p:cNvPr>
          <p:cNvSpPr/>
          <p:nvPr/>
        </p:nvSpPr>
        <p:spPr>
          <a:xfrm>
            <a:off x="1576058" y="4279993"/>
            <a:ext cx="8319380" cy="2031325"/>
          </a:xfrm>
          <a:prstGeom prst="rect">
            <a:avLst/>
          </a:prstGeom>
          <a:solidFill>
            <a:schemeClr val="tx2">
              <a:lumMod val="75000"/>
            </a:schemeClr>
          </a:solidFill>
        </p:spPr>
        <p:txBody>
          <a:bodyPr wrap="square">
            <a:spAutoFit/>
          </a:bodyPr>
          <a:lstStyle/>
          <a:p>
            <a:r>
              <a:rPr lang="en-US" dirty="0">
                <a:solidFill>
                  <a:schemeClr val="bg1"/>
                </a:solidFill>
              </a:rPr>
              <a:t>first _df %&gt;% # start with a data frame</a:t>
            </a:r>
          </a:p>
          <a:p>
            <a:r>
              <a:rPr lang="en-US" dirty="0">
                <a:solidFill>
                  <a:schemeClr val="bg1"/>
                </a:solidFill>
              </a:rPr>
              <a:t>  </a:t>
            </a:r>
          </a:p>
          <a:p>
            <a:r>
              <a:rPr lang="en-US" dirty="0">
                <a:solidFill>
                  <a:schemeClr val="bg1"/>
                </a:solidFill>
              </a:rPr>
              <a:t>  </a:t>
            </a:r>
            <a:r>
              <a:rPr lang="en-US" dirty="0" err="1">
                <a:solidFill>
                  <a:schemeClr val="bg1"/>
                </a:solidFill>
              </a:rPr>
              <a:t>left_join</a:t>
            </a:r>
            <a:r>
              <a:rPr lang="en-US" dirty="0">
                <a:solidFill>
                  <a:schemeClr val="bg1"/>
                </a:solidFill>
              </a:rPr>
              <a:t>(</a:t>
            </a:r>
            <a:r>
              <a:rPr lang="en-US" dirty="0" err="1">
                <a:solidFill>
                  <a:schemeClr val="bg1"/>
                </a:solidFill>
              </a:rPr>
              <a:t>other_stuff_df</a:t>
            </a:r>
            <a:r>
              <a:rPr lang="en-US" dirty="0">
                <a:solidFill>
                  <a:schemeClr val="bg1"/>
                </a:solidFill>
              </a:rPr>
              <a:t>, by = “</a:t>
            </a:r>
            <a:r>
              <a:rPr lang="en-US" dirty="0" err="1">
                <a:solidFill>
                  <a:schemeClr val="bg1"/>
                </a:solidFill>
              </a:rPr>
              <a:t>shared_col</a:t>
            </a:r>
            <a:r>
              <a:rPr lang="en-US" dirty="0">
                <a:solidFill>
                  <a:schemeClr val="bg1"/>
                </a:solidFill>
              </a:rPr>
              <a:t>”) %&gt;% # join other stuff</a:t>
            </a:r>
          </a:p>
          <a:p>
            <a:r>
              <a:rPr lang="en-US" dirty="0">
                <a:solidFill>
                  <a:schemeClr val="bg1"/>
                </a:solidFill>
              </a:rPr>
              <a:t>   </a:t>
            </a:r>
          </a:p>
          <a:p>
            <a:r>
              <a:rPr lang="en-US" dirty="0">
                <a:solidFill>
                  <a:schemeClr val="bg1"/>
                </a:solidFill>
              </a:rPr>
              <a:t>  select(-</a:t>
            </a:r>
            <a:r>
              <a:rPr lang="en-US" dirty="0" err="1">
                <a:solidFill>
                  <a:schemeClr val="bg1"/>
                </a:solidFill>
              </a:rPr>
              <a:t>dumb_col</a:t>
            </a:r>
            <a:r>
              <a:rPr lang="en-US" dirty="0">
                <a:solidFill>
                  <a:schemeClr val="bg1"/>
                </a:solidFill>
              </a:rPr>
              <a:t>) %&gt;%  # drop dumb column</a:t>
            </a:r>
          </a:p>
          <a:p>
            <a:r>
              <a:rPr lang="en-US" dirty="0">
                <a:solidFill>
                  <a:schemeClr val="bg1"/>
                </a:solidFill>
              </a:rPr>
              <a:t>  </a:t>
            </a:r>
          </a:p>
          <a:p>
            <a:r>
              <a:rPr lang="en-US" dirty="0">
                <a:solidFill>
                  <a:schemeClr val="bg1"/>
                </a:solidFill>
              </a:rPr>
              <a:t>  mutate(</a:t>
            </a:r>
            <a:r>
              <a:rPr lang="en-US" dirty="0" err="1">
                <a:solidFill>
                  <a:schemeClr val="bg1"/>
                </a:solidFill>
              </a:rPr>
              <a:t>new_col</a:t>
            </a:r>
            <a:r>
              <a:rPr lang="en-US" dirty="0">
                <a:solidFill>
                  <a:schemeClr val="bg1"/>
                </a:solidFill>
              </a:rPr>
              <a:t> = </a:t>
            </a:r>
            <a:r>
              <a:rPr lang="en-US" dirty="0" err="1">
                <a:solidFill>
                  <a:schemeClr val="bg1"/>
                </a:solidFill>
              </a:rPr>
              <a:t>number_col</a:t>
            </a:r>
            <a:r>
              <a:rPr lang="en-US" dirty="0">
                <a:solidFill>
                  <a:schemeClr val="bg1"/>
                </a:solidFill>
              </a:rPr>
              <a:t> * 18.265) # multiply existing column by a constant</a:t>
            </a:r>
          </a:p>
        </p:txBody>
      </p:sp>
    </p:spTree>
    <p:extLst>
      <p:ext uri="{BB962C8B-B14F-4D97-AF65-F5344CB8AC3E}">
        <p14:creationId xmlns:p14="http://schemas.microsoft.com/office/powerpoint/2010/main" val="34350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BA7DDB1FC730443AA03D68658DD87D9" ma:contentTypeVersion="16" ma:contentTypeDescription="Create a new document." ma:contentTypeScope="" ma:versionID="e5b08b9fb5bfe442cd8a1c0b43ae0d10">
  <xsd:schema xmlns:xsd="http://www.w3.org/2001/XMLSchema" xmlns:xs="http://www.w3.org/2001/XMLSchema" xmlns:p="http://schemas.microsoft.com/office/2006/metadata/properties" xmlns:ns3="fd527626-f20a-435f-a771-cc00f99f86ff" xmlns:ns4="07e3238f-5a98-4a06-8c3a-68f3b0f33fc6" targetNamespace="http://schemas.microsoft.com/office/2006/metadata/properties" ma:root="true" ma:fieldsID="101f862c200b41e8c7847c54eec8621e" ns3:_="" ns4:_="">
    <xsd:import namespace="fd527626-f20a-435f-a771-cc00f99f86ff"/>
    <xsd:import namespace="07e3238f-5a98-4a06-8c3a-68f3b0f33fc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527626-f20a-435f-a771-cc00f99f86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ystemTags" ma:index="21" nillable="true" ma:displayName="MediaServiceSystemTags" ma:hidden="true" ma:internalName="MediaServiceSystemTag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7e3238f-5a98-4a06-8c3a-68f3b0f33f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d527626-f20a-435f-a771-cc00f99f86ff" xsi:nil="true"/>
  </documentManagement>
</p:properties>
</file>

<file path=customXml/itemProps1.xml><?xml version="1.0" encoding="utf-8"?>
<ds:datastoreItem xmlns:ds="http://schemas.openxmlformats.org/officeDocument/2006/customXml" ds:itemID="{E634A812-168E-4C2E-B33C-964655BFF86A}">
  <ds:schemaRefs>
    <ds:schemaRef ds:uri="http://schemas.microsoft.com/sharepoint/v3/contenttype/forms"/>
  </ds:schemaRefs>
</ds:datastoreItem>
</file>

<file path=customXml/itemProps2.xml><?xml version="1.0" encoding="utf-8"?>
<ds:datastoreItem xmlns:ds="http://schemas.openxmlformats.org/officeDocument/2006/customXml" ds:itemID="{97903453-335B-4EAC-8E30-35FEEA9986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527626-f20a-435f-a771-cc00f99f86ff"/>
    <ds:schemaRef ds:uri="07e3238f-5a98-4a06-8c3a-68f3b0f33f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BA22E9-DE1F-4507-95F6-A8C4C0613271}">
  <ds:schemaRefs>
    <ds:schemaRef ds:uri="http://schemas.microsoft.com/office/2006/metadata/properties"/>
    <ds:schemaRef ds:uri="http://schemas.microsoft.com/office/infopath/2007/PartnerControls"/>
    <ds:schemaRef ds:uri="fd527626-f20a-435f-a771-cc00f99f86ff"/>
  </ds:schemaRefs>
</ds:datastoreItem>
</file>

<file path=docProps/app.xml><?xml version="1.0" encoding="utf-8"?>
<Properties xmlns="http://schemas.openxmlformats.org/officeDocument/2006/extended-properties" xmlns:vt="http://schemas.openxmlformats.org/officeDocument/2006/docPropsVTypes">
  <TotalTime>2341</TotalTime>
  <Words>1947</Words>
  <Application>Microsoft Office PowerPoint</Application>
  <PresentationFormat>Widescreen</PresentationFormat>
  <Paragraphs>236</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Aharoni</vt:lpstr>
      <vt:lpstr>Aptos</vt:lpstr>
      <vt:lpstr>Aptos Display</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spesifikdesign</dc:creator>
  <cp:lastModifiedBy>Shank, Matthew</cp:lastModifiedBy>
  <cp:revision>74</cp:revision>
  <cp:lastPrinted>2024-08-08T18:41:01Z</cp:lastPrinted>
  <dcterms:created xsi:type="dcterms:W3CDTF">2024-08-01T10:00:04Z</dcterms:created>
  <dcterms:modified xsi:type="dcterms:W3CDTF">2025-03-05T18:49:43Z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0x010100DBA7DDB1FC730443AA03D68658DD87D9</vt:lpwstr>
  </property>
</Properties>
</file>